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7" r:id="rId3"/>
    <p:sldId id="288" r:id="rId4"/>
    <p:sldId id="299" r:id="rId5"/>
    <p:sldId id="300" r:id="rId6"/>
    <p:sldId id="291" r:id="rId7"/>
    <p:sldId id="301" r:id="rId8"/>
    <p:sldId id="302" r:id="rId9"/>
    <p:sldId id="303" r:id="rId10"/>
    <p:sldId id="304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AAF67A-3D67-6E44-8331-58F814A588F9}">
          <p14:sldIdLst>
            <p14:sldId id="285"/>
            <p14:sldId id="287"/>
            <p14:sldId id="288"/>
            <p14:sldId id="299"/>
            <p14:sldId id="300"/>
            <p14:sldId id="291"/>
            <p14:sldId id="301"/>
            <p14:sldId id="302"/>
            <p14:sldId id="303"/>
            <p14:sldId id="304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FF5C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78E5-E3DB-CE44-BEF0-91B7CF9E0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42BB8-7A39-5D4F-B5EA-18C450353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9E38-A018-8A4A-A791-6607E233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C8B01-3080-C94F-9C36-6D4BE3FB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FAA0-8897-C149-8618-099F196D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9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7B0D-E816-1947-96AE-FB5E4AF0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395A7-0CF7-D84C-92E1-52D31EE9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CEAF-594C-EA44-A581-E7C66CBE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0AD7-6BA2-2E4A-BFE0-2EECC3E0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22C6-7B9F-CE40-BE19-5F43243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27AA-A583-BD4C-8309-F81BCA245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00916-F56A-AA46-AD12-86FA6DDFC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B26CC-BFFB-B743-BA03-BCA0C9EB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E963-0F74-5A49-9E27-E5BB40B0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C226B-D616-FF45-88B6-048676E0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4334-4AEA-AD4B-ADBD-8BD70B6A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182D-9CA3-2940-824F-EF37FD8F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5A82-F28F-AC47-8EB0-3800CDA9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7FDD-72B8-8045-9C88-86B6E211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362B-BA71-4246-A346-FDC8C47F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446D-F0BE-C646-B97B-04922783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88886-FD81-5B4F-A83A-766C7F5E3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82F8-C07A-ED4B-9D74-3AC121A2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9ED9-F322-2049-8B0A-149BA964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11E8-46DE-724A-BF29-30CC87E5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059D-3B7E-7748-A6AE-E9F5F6B2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02E54-A0D8-3144-888E-F76F90EAC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486AE-4528-0247-B88E-A66BDC76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31EA5-FABC-AD47-91B2-1A4B33D1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B103-4A99-EB4A-BA1F-FBF20260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C0173-5F5A-4C4F-97B8-80522676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D2CD-6D57-5C42-A7C5-14E7B0CA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8B292-94EB-9D41-AA8C-732ECF93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BBF84-8826-7F4D-8F3E-B75AC8289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BE756-3E59-8E40-A234-9919833F4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3D2C8-B8E5-1A44-9418-4B1D5D57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64A48-60C9-4A4F-A388-85C09E1F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0343B-180F-404C-BB38-4CBCE545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BACDF-E450-E644-846F-88B92B62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6941-5001-0D4E-B7A9-7AE5D714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6E2F6-EB64-6F46-981C-10BD5E16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EA495-89B6-D640-BCF5-CD35950F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F94B5-4420-2C4C-AC9A-83CA8EF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C6F3B-8F69-2B4F-96AA-047AA584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591EA-AE86-AD42-A63E-85660DE5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5EA8C-9057-D546-AE59-E2E50736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D40C-0FC1-434F-9422-158E49D7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31BE-9FCB-DE41-BF4D-8321DCE65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594D3-EE26-B248-80A1-3882343F4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6DD96-D603-3645-B697-FC31845B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2ADE-4EF0-B64C-9446-49AB38D6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43585-74B0-9942-8F92-9E0718B1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3393-12F6-FB4B-85A2-6C195034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1E31B-0FBC-1241-A81A-8CFF68CBB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4" indent="0">
              <a:buNone/>
              <a:defRPr sz="2800"/>
            </a:lvl2pPr>
            <a:lvl3pPr marL="914389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7" indent="0">
              <a:buNone/>
              <a:defRPr sz="2000"/>
            </a:lvl7pPr>
            <a:lvl8pPr marL="3200361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8AAEC-1B8B-2E4D-85C1-642D76E9C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F4EA6-D712-ED4B-90D2-A1364A8A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9BBE6-F79F-8D47-99A0-549F2A47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169D-8B63-EB44-BC7F-76AD276D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DF7DA-BF08-7641-81D2-3D5F4159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5292C-5719-1346-AD7D-0D12BFE7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BEF0-B34A-EC40-BE8E-883BC6F7D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1EAA-8A06-0A45-95DD-F5E9EE72F37A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3E03B-8920-9E4E-9503-CB592421A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34C7-2B02-8E47-B423-355525457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1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l_kanvas@webtoonscorp.com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1273478" y="1152676"/>
            <a:ext cx="59749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Judul</a:t>
            </a:r>
            <a:endParaRPr lang="en-US" sz="88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861186" y="1355393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9880F-BCEB-6248-998B-EF06567C47ED}"/>
              </a:ext>
            </a:extLst>
          </p:cNvPr>
          <p:cNvSpPr/>
          <p:nvPr/>
        </p:nvSpPr>
        <p:spPr>
          <a:xfrm>
            <a:off x="1350358" y="3799554"/>
            <a:ext cx="1229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Oleh </a:t>
            </a:r>
            <a:r>
              <a:rPr lang="en-US" sz="140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Kreator</a:t>
            </a:r>
            <a:endParaRPr lang="en-US" sz="1400" dirty="0">
              <a:solidFill>
                <a:srgbClr val="CEFF5C"/>
              </a:solidFill>
              <a:latin typeface="HK Grotesk Medium" pitchFamily="2" charset="77"/>
              <a:ea typeface="NanumGothic" panose="020D0604000000000000" pitchFamily="34" charset="-12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40427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OLEH 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DF2E69-7AA5-F945-B20E-B58763E37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081" y="3450771"/>
            <a:ext cx="7251700" cy="3962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6CD4AA-CA09-A942-BE75-8A5B39F94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5465" y="56554"/>
            <a:ext cx="2082800" cy="208280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C07FA7B-8918-7E40-80A5-8A38B5C4FE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8394" y="484320"/>
            <a:ext cx="792749" cy="7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2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(E)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672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655" y="-90263"/>
            <a:ext cx="12387943" cy="70974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B2984-4DFA-AA4C-B5FB-1DBADF645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741" y="2169517"/>
            <a:ext cx="1115126" cy="111512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6D2BA0B-9749-F545-A86D-06217D6FD9D5}"/>
              </a:ext>
            </a:extLst>
          </p:cNvPr>
          <p:cNvSpPr txBox="1"/>
          <p:nvPr/>
        </p:nvSpPr>
        <p:spPr>
          <a:xfrm>
            <a:off x="5326035" y="2542414"/>
            <a:ext cx="3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A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9B96F9D-F035-594E-9655-E8A04A32C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597" y="4199858"/>
            <a:ext cx="1115126" cy="111512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A0D5413-1C49-9740-9806-A58CA5F5C994}"/>
              </a:ext>
            </a:extLst>
          </p:cNvPr>
          <p:cNvSpPr txBox="1"/>
          <p:nvPr/>
        </p:nvSpPr>
        <p:spPr>
          <a:xfrm>
            <a:off x="7239891" y="4572755"/>
            <a:ext cx="3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B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882D759-E811-CF49-A61E-E80F1DC91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19" y="1487189"/>
            <a:ext cx="1115126" cy="111512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B90C055-99B1-0D47-87FD-121E3AF0CB0D}"/>
              </a:ext>
            </a:extLst>
          </p:cNvPr>
          <p:cNvSpPr txBox="1"/>
          <p:nvPr/>
        </p:nvSpPr>
        <p:spPr>
          <a:xfrm>
            <a:off x="8119613" y="1860086"/>
            <a:ext cx="3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C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A65C734-1BB5-3B4A-8823-C966875C1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152" y="4199858"/>
            <a:ext cx="1115126" cy="111512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08F4553-6544-2242-9C0B-ECE1F99D1147}"/>
              </a:ext>
            </a:extLst>
          </p:cNvPr>
          <p:cNvSpPr txBox="1"/>
          <p:nvPr/>
        </p:nvSpPr>
        <p:spPr>
          <a:xfrm>
            <a:off x="8854446" y="4572755"/>
            <a:ext cx="34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D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EAB4868-C2AE-9346-A7F3-4F18A048A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960" y="2400485"/>
            <a:ext cx="1115126" cy="111512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761FC1F-F306-0D47-8DFB-CE1CAC47DFB4}"/>
              </a:ext>
            </a:extLst>
          </p:cNvPr>
          <p:cNvSpPr txBox="1"/>
          <p:nvPr/>
        </p:nvSpPr>
        <p:spPr>
          <a:xfrm>
            <a:off x="9673254" y="2773382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ACAAEA9-84EC-9E48-ADCE-45ABD9A08E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5721732" y="3707953"/>
            <a:ext cx="1493487" cy="457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26EA636-D518-FA46-83FB-BEF20B9A5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500000">
            <a:off x="5587054" y="3828455"/>
            <a:ext cx="1493487" cy="457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42C76E1-02EF-754B-87D8-C8C609D44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00000">
            <a:off x="6186716" y="2346939"/>
            <a:ext cx="1493487" cy="457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DF393A-40C9-0F49-B313-23B8CD30C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00000">
            <a:off x="6066015" y="2502041"/>
            <a:ext cx="1493487" cy="457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B31DAB-A949-A443-B38E-4ACE02D9A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56862">
            <a:off x="7914478" y="3368951"/>
            <a:ext cx="1493487" cy="6849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F101179-17BD-E640-AE05-C71531928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5902">
            <a:off x="7792095" y="3334589"/>
            <a:ext cx="1493487" cy="457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7A31491-8EB0-2041-991E-A16EEE83D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93" y="2863578"/>
            <a:ext cx="3086021" cy="9447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CE9131B-B980-484B-8D8E-673B00846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112993" y="3051836"/>
            <a:ext cx="3086021" cy="9447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46B0901-5C8C-E04D-887F-3EB2A5D094F4}"/>
              </a:ext>
            </a:extLst>
          </p:cNvPr>
          <p:cNvSpPr/>
          <p:nvPr/>
        </p:nvSpPr>
        <p:spPr>
          <a:xfrm>
            <a:off x="918324" y="785032"/>
            <a:ext cx="3464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Hubungan</a:t>
            </a:r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32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400385F-7831-9A49-B2F7-F7215EA57846}"/>
              </a:ext>
            </a:extLst>
          </p:cNvPr>
          <p:cNvSpPr/>
          <p:nvPr/>
        </p:nvSpPr>
        <p:spPr>
          <a:xfrm>
            <a:off x="958593" y="1897799"/>
            <a:ext cx="14414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Hubungan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)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EB23EC6-6448-5C48-83C3-649CED430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54452" y="370325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1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E5DF-7D85-D945-8ED1-3AEF7EC8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2ADDF-5C75-4E4A-A826-EAFC4DAB6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C3052-9184-144C-9A25-E54A00571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7509"/>
            <a:ext cx="12495602" cy="7253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C3AF91-E383-FF48-BD42-8A111FE5A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801" y="-107778"/>
            <a:ext cx="8552817" cy="82181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4186302-7F44-7449-8566-5D55FDF05BB0}"/>
              </a:ext>
            </a:extLst>
          </p:cNvPr>
          <p:cNvSpPr/>
          <p:nvPr/>
        </p:nvSpPr>
        <p:spPr>
          <a:xfrm>
            <a:off x="1374905" y="479103"/>
            <a:ext cx="50431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Tentang</a:t>
            </a:r>
            <a:r>
              <a:rPr lang="en-US" sz="44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Komikus</a:t>
            </a:r>
            <a:endParaRPr lang="en-US" sz="44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F6CD91-B73D-6C4F-8E1A-1975ACAB7DB8}"/>
              </a:ext>
            </a:extLst>
          </p:cNvPr>
          <p:cNvSpPr/>
          <p:nvPr/>
        </p:nvSpPr>
        <p:spPr>
          <a:xfrm>
            <a:off x="653540" y="2225149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A9733F-35B8-EF42-8B27-5A08E47A92E5}"/>
              </a:ext>
            </a:extLst>
          </p:cNvPr>
          <p:cNvSpPr/>
          <p:nvPr/>
        </p:nvSpPr>
        <p:spPr>
          <a:xfrm>
            <a:off x="1374906" y="216359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Nama Pena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9D72DE-710A-274D-900C-7A00A37C90CA}"/>
              </a:ext>
            </a:extLst>
          </p:cNvPr>
          <p:cNvSpPr/>
          <p:nvPr/>
        </p:nvSpPr>
        <p:spPr>
          <a:xfrm>
            <a:off x="1374906" y="256370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(______)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1AF5FF-19C7-B741-BE86-1E44F00D9BB0}"/>
              </a:ext>
            </a:extLst>
          </p:cNvPr>
          <p:cNvSpPr/>
          <p:nvPr/>
        </p:nvSpPr>
        <p:spPr>
          <a:xfrm>
            <a:off x="653540" y="3432848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078764-0648-8C42-B00A-018A2B1AB3DB}"/>
              </a:ext>
            </a:extLst>
          </p:cNvPr>
          <p:cNvSpPr/>
          <p:nvPr/>
        </p:nvSpPr>
        <p:spPr>
          <a:xfrm>
            <a:off x="1374906" y="3371292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Media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Sosial</a:t>
            </a:r>
            <a:endParaRPr lang="en-US" sz="28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A77F3-B07D-5644-9912-8555C404C9C4}"/>
              </a:ext>
            </a:extLst>
          </p:cNvPr>
          <p:cNvSpPr/>
          <p:nvPr/>
        </p:nvSpPr>
        <p:spPr>
          <a:xfrm>
            <a:off x="1374906" y="3771402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(Ig, Fb, 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Etc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976AB3-0221-9845-BE34-C9934EB914C1}"/>
              </a:ext>
            </a:extLst>
          </p:cNvPr>
          <p:cNvSpPr/>
          <p:nvPr/>
        </p:nvSpPr>
        <p:spPr>
          <a:xfrm>
            <a:off x="653540" y="4640546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33124C-8DAB-0446-AF49-EA79D5536EAF}"/>
              </a:ext>
            </a:extLst>
          </p:cNvPr>
          <p:cNvSpPr/>
          <p:nvPr/>
        </p:nvSpPr>
        <p:spPr>
          <a:xfrm>
            <a:off x="1374906" y="4578990"/>
            <a:ext cx="4721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Pengalaman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di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Bidang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Komik</a:t>
            </a:r>
            <a:endParaRPr lang="en-US" sz="28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363284-E3A1-0A42-8340-FA8AE534C216}"/>
              </a:ext>
            </a:extLst>
          </p:cNvPr>
          <p:cNvSpPr/>
          <p:nvPr/>
        </p:nvSpPr>
        <p:spPr>
          <a:xfrm>
            <a:off x="1374906" y="4979100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(_______)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AE2E13-C050-0149-97AC-6B0B967FF094}"/>
              </a:ext>
            </a:extLst>
          </p:cNvPr>
          <p:cNvSpPr/>
          <p:nvPr/>
        </p:nvSpPr>
        <p:spPr>
          <a:xfrm>
            <a:off x="6001917" y="2225149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C6E54A-9AA2-0044-9EE5-720D402E9698}"/>
              </a:ext>
            </a:extLst>
          </p:cNvPr>
          <p:cNvSpPr/>
          <p:nvPr/>
        </p:nvSpPr>
        <p:spPr>
          <a:xfrm>
            <a:off x="6723282" y="2163593"/>
            <a:ext cx="46305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Lain </a:t>
            </a:r>
            <a:r>
              <a:rPr lang="en-US" sz="28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2800" dirty="0" err="1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Tambahan</a:t>
            </a:r>
            <a:r>
              <a:rPr lang="en-US" sz="28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361EC1-3E4D-AF43-B37C-0A8182DFE8DF}"/>
              </a:ext>
            </a:extLst>
          </p:cNvPr>
          <p:cNvSpPr/>
          <p:nvPr/>
        </p:nvSpPr>
        <p:spPr>
          <a:xfrm>
            <a:off x="6723283" y="256370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Tulis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disini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4232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8249" y="-621102"/>
            <a:ext cx="15061721" cy="850564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4E26218-C3B0-F142-B8B5-A8B90D087B5A}"/>
              </a:ext>
            </a:extLst>
          </p:cNvPr>
          <p:cNvSpPr/>
          <p:nvPr/>
        </p:nvSpPr>
        <p:spPr>
          <a:xfrm>
            <a:off x="1330224" y="2067269"/>
            <a:ext cx="9472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APA KARYA TERBAIKMU SUDAH SIAP?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1A8EDA-D2ED-BE4C-9273-D80800837364}"/>
              </a:ext>
            </a:extLst>
          </p:cNvPr>
          <p:cNvSpPr/>
          <p:nvPr/>
        </p:nvSpPr>
        <p:spPr>
          <a:xfrm>
            <a:off x="1610037" y="3059928"/>
            <a:ext cx="88909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Kamu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bisa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kirim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webtoon-mu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dengan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minimal 3 episode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pertama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cantumkan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proposal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ini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alamat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email</a:t>
            </a:r>
            <a:r>
              <a:rPr lang="en-US" dirty="0">
                <a:solidFill>
                  <a:schemeClr val="bg1"/>
                </a:solidFill>
                <a:latin typeface="HK Grotesk" pitchFamily="2" charset="77"/>
                <a:ea typeface="NanumGothic" panose="020D0604000000000000" pitchFamily="34" charset="-127"/>
              </a:rPr>
              <a:t>: </a:t>
            </a:r>
            <a:r>
              <a:rPr lang="en-US" dirty="0">
                <a:solidFill>
                  <a:schemeClr val="bg1"/>
                </a:solidFill>
                <a:latin typeface="HK Grotesk" pitchFamily="2" charset="77"/>
                <a:ea typeface="NanumGothic" panose="020D0604000000000000" pitchFamily="34" charset="-127"/>
                <a:hlinkClick r:id="rId3"/>
              </a:rPr>
              <a:t>dl_kanvas@webtoonscorp.com</a:t>
            </a:r>
            <a:endParaRPr lang="en-US" dirty="0">
              <a:solidFill>
                <a:schemeClr val="bg1"/>
              </a:solidFill>
              <a:latin typeface="HK Grotesk" pitchFamily="2" charset="77"/>
              <a:ea typeface="NanumGothic" panose="020D0604000000000000" pitchFamily="34" charset="-127"/>
            </a:endParaRPr>
          </a:p>
          <a:p>
            <a:pPr algn="ctr"/>
            <a:endParaRPr lang="en-US" b="1" dirty="0">
              <a:highlight>
                <a:srgbClr val="CEFF5C"/>
              </a:highlight>
              <a:latin typeface="HK Grotesk" pitchFamily="2" charset="77"/>
              <a:ea typeface="NanumGothic" panose="020D0604000000000000" pitchFamily="34" charset="-127"/>
            </a:endParaRPr>
          </a:p>
          <a:p>
            <a:pPr algn="ctr"/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(Jika email proposal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dijawab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dalam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30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hari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kerja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,</a:t>
            </a:r>
          </a:p>
          <a:p>
            <a:pPr algn="ctr"/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itu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berarti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proposal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lolos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kurasi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)</a:t>
            </a:r>
          </a:p>
          <a:p>
            <a:pPr algn="ctr"/>
            <a:endParaRPr lang="en-US" dirty="0">
              <a:solidFill>
                <a:schemeClr val="bg1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58BDA4-E7F9-EC41-8903-EFAF875CE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6236" y="5493233"/>
            <a:ext cx="792749" cy="755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4CB7A2-D30A-5047-9877-70136AA15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824" y="3991032"/>
            <a:ext cx="2082800" cy="208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234C0E-3865-C340-88B6-21AD8CD058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1298" y="-2179904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4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30122"/>
            <a:ext cx="5649687" cy="7159546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684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COVER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1785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Cover Serial)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7205222" y="5620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Judul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7247381" y="8867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</a:t>
            </a:r>
            <a:r>
              <a:rPr lang="en-ID" sz="160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6835089" y="5895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8737221" y="1229135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7205222" y="17575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Genre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7247381" y="20822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____/____)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6835089" y="17850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9265859" y="2166861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7205221" y="2708330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Total Episode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7247381" y="3027658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26 Episode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6835089" y="2723134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9042706" y="309760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7205221" y="3703399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Sinopsis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2CD278-51FE-3047-8317-7EF0A481E48C}"/>
              </a:ext>
            </a:extLst>
          </p:cNvPr>
          <p:cNvSpPr/>
          <p:nvPr/>
        </p:nvSpPr>
        <p:spPr>
          <a:xfrm>
            <a:off x="7247381" y="4191235"/>
            <a:ext cx="3898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Deskripsi</a:t>
            </a:r>
            <a:r>
              <a:rPr lang="en-US" sz="16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singkat</a:t>
            </a:r>
            <a:endParaRPr lang="en-US" sz="16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6835089" y="3718203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443725-C68F-C349-9851-93E1163599F8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FB705F-8310-9742-A575-CD69A28D8460}"/>
              </a:ext>
            </a:extLst>
          </p:cNvPr>
          <p:cNvSpPr/>
          <p:nvPr/>
        </p:nvSpPr>
        <p:spPr>
          <a:xfrm>
            <a:off x="8291149" y="3794182"/>
            <a:ext cx="34083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*(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Tidak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Lebih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dari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20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kalimat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0206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ARTWORK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87F4AA9-A5F5-0346-A5EA-E1CB72E0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121" y="1171880"/>
            <a:ext cx="2709034" cy="148024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B67BB80-4A73-9E40-8F03-EAB0F3062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790" y="6523676"/>
            <a:ext cx="2709034" cy="148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73FF26-8608-C947-87B7-17C8186E02FB}"/>
              </a:ext>
            </a:extLst>
          </p:cNvPr>
          <p:cNvSpPr/>
          <p:nvPr/>
        </p:nvSpPr>
        <p:spPr>
          <a:xfrm>
            <a:off x="4746134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F26BE6-F7F5-9B42-A8AC-9A817896792E}"/>
              </a:ext>
            </a:extLst>
          </p:cNvPr>
          <p:cNvSpPr/>
          <p:nvPr/>
        </p:nvSpPr>
        <p:spPr>
          <a:xfrm>
            <a:off x="4746134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37C98-4D54-8E43-8E3B-C9F9FF244853}"/>
              </a:ext>
            </a:extLst>
          </p:cNvPr>
          <p:cNvSpPr/>
          <p:nvPr/>
        </p:nvSpPr>
        <p:spPr>
          <a:xfrm>
            <a:off x="8502385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73FF26-8608-C947-87B7-17C8186E02FB}"/>
              </a:ext>
            </a:extLst>
          </p:cNvPr>
          <p:cNvSpPr/>
          <p:nvPr/>
        </p:nvSpPr>
        <p:spPr>
          <a:xfrm>
            <a:off x="4746134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F26BE6-F7F5-9B42-A8AC-9A817896792E}"/>
              </a:ext>
            </a:extLst>
          </p:cNvPr>
          <p:cNvSpPr/>
          <p:nvPr/>
        </p:nvSpPr>
        <p:spPr>
          <a:xfrm>
            <a:off x="4746134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37C98-4D54-8E43-8E3B-C9F9FF244853}"/>
              </a:ext>
            </a:extLst>
          </p:cNvPr>
          <p:cNvSpPr/>
          <p:nvPr/>
        </p:nvSpPr>
        <p:spPr>
          <a:xfrm>
            <a:off x="8502385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4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7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(A)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62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(B)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007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(C)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98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(D)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60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827</Words>
  <Application>Microsoft Macintosh PowerPoint</Application>
  <PresentationFormat>Widescreen</PresentationFormat>
  <Paragraphs>286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HK Grotesk</vt:lpstr>
      <vt:lpstr>HK Grotesk Medium</vt:lpstr>
      <vt:lpstr>HK Grotesk Medium Italic</vt:lpstr>
      <vt:lpstr>HK Grotesk SemiBold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Febriani, DIta Hanifa</dc:creator>
  <cp:lastModifiedBy>Febriani, DIta Hanifa</cp:lastModifiedBy>
  <cp:revision>23</cp:revision>
  <dcterms:created xsi:type="dcterms:W3CDTF">2022-03-16T03:23:46Z</dcterms:created>
  <dcterms:modified xsi:type="dcterms:W3CDTF">2022-04-20T10:38:50Z</dcterms:modified>
</cp:coreProperties>
</file>