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7" r:id="rId3"/>
    <p:sldId id="305" r:id="rId4"/>
    <p:sldId id="306" r:id="rId5"/>
    <p:sldId id="307" r:id="rId6"/>
    <p:sldId id="288" r:id="rId7"/>
    <p:sldId id="299" r:id="rId8"/>
    <p:sldId id="300" r:id="rId9"/>
    <p:sldId id="291" r:id="rId10"/>
    <p:sldId id="301" r:id="rId11"/>
    <p:sldId id="302" r:id="rId12"/>
    <p:sldId id="303" r:id="rId13"/>
    <p:sldId id="304" r:id="rId14"/>
    <p:sldId id="296" r:id="rId15"/>
    <p:sldId id="297" r:id="rId16"/>
    <p:sldId id="2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AAF67A-3D67-6E44-8331-58F814A588F9}">
          <p14:sldIdLst>
            <p14:sldId id="285"/>
            <p14:sldId id="287"/>
            <p14:sldId id="305"/>
            <p14:sldId id="306"/>
            <p14:sldId id="307"/>
            <p14:sldId id="288"/>
            <p14:sldId id="299"/>
            <p14:sldId id="300"/>
            <p14:sldId id="291"/>
            <p14:sldId id="301"/>
            <p14:sldId id="302"/>
            <p14:sldId id="303"/>
            <p14:sldId id="304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78"/>
    <a:srgbClr val="CEF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0"/>
  </p:normalViewPr>
  <p:slideViewPr>
    <p:cSldViewPr snapToGrid="0" snapToObjects="1">
      <p:cViewPr varScale="1">
        <p:scale>
          <a:sx n="94" d="100"/>
          <a:sy n="94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78E5-E3DB-CE44-BEF0-91B7CF9E0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42BB8-7A39-5D4F-B5EA-18C450353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9E38-A018-8A4A-A791-6607E233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C8B01-3080-C94F-9C36-6D4BE3FB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FAA0-8897-C149-8618-099F196D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9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7B0D-E816-1947-96AE-FB5E4AF0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395A7-0CF7-D84C-92E1-52D31EE9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CEAF-594C-EA44-A581-E7C66CBE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0AD7-6BA2-2E4A-BFE0-2EECC3E0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22C6-7B9F-CE40-BE19-5F43243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27AA-A583-BD4C-8309-F81BCA245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00916-F56A-AA46-AD12-86FA6DDFC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B26CC-BFFB-B743-BA03-BCA0C9EB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E963-0F74-5A49-9E27-E5BB40B0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C226B-D616-FF45-88B6-048676E0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4334-4AEA-AD4B-ADBD-8BD70B6A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182D-9CA3-2940-824F-EF37FD8F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5A82-F28F-AC47-8EB0-3800CDA9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7FDD-72B8-8045-9C88-86B6E211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362B-BA71-4246-A346-FDC8C47F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446D-F0BE-C646-B97B-04922783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88886-FD81-5B4F-A83A-766C7F5E3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82F8-C07A-ED4B-9D74-3AC121A2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9ED9-F322-2049-8B0A-149BA964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11E8-46DE-724A-BF29-30CC87E5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059D-3B7E-7748-A6AE-E9F5F6B2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02E54-A0D8-3144-888E-F76F90EAC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486AE-4528-0247-B88E-A66BDC76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31EA5-FABC-AD47-91B2-1A4B33D1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B103-4A99-EB4A-BA1F-FBF20260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C0173-5F5A-4C4F-97B8-80522676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D2CD-6D57-5C42-A7C5-14E7B0CA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8B292-94EB-9D41-AA8C-732ECF93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BBF84-8826-7F4D-8F3E-B75AC8289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BE756-3E59-8E40-A234-9919833F4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3D2C8-B8E5-1A44-9418-4B1D5D57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64A48-60C9-4A4F-A388-85C09E1F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0343B-180F-404C-BB38-4CBCE545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BACDF-E450-E644-846F-88B92B62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6941-5001-0D4E-B7A9-7AE5D714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6E2F6-EB64-6F46-981C-10BD5E16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EA495-89B6-D640-BCF5-CD35950F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F94B5-4420-2C4C-AC9A-83CA8EF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C6F3B-8F69-2B4F-96AA-047AA584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591EA-AE86-AD42-A63E-85660DE5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5EA8C-9057-D546-AE59-E2E50736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D40C-0FC1-434F-9422-158E49D7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31BE-9FCB-DE41-BF4D-8321DCE65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594D3-EE26-B248-80A1-3882343F4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6DD96-D603-3645-B697-FC31845B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2ADE-4EF0-B64C-9446-49AB38D6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43585-74B0-9942-8F92-9E0718B1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3393-12F6-FB4B-85A2-6C195034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1E31B-0FBC-1241-A81A-8CFF68CBB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4" indent="0">
              <a:buNone/>
              <a:defRPr sz="2800"/>
            </a:lvl2pPr>
            <a:lvl3pPr marL="914389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7" indent="0">
              <a:buNone/>
              <a:defRPr sz="2000"/>
            </a:lvl7pPr>
            <a:lvl8pPr marL="3200361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8AAEC-1B8B-2E4D-85C1-642D76E9C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F4EA6-D712-ED4B-90D2-A1364A8A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9BBE6-F79F-8D47-99A0-549F2A47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169D-8B63-EB44-BC7F-76AD276D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DF7DA-BF08-7641-81D2-3D5F4159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5292C-5719-1346-AD7D-0D12BFE7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BEF0-B34A-EC40-BE8E-883BC6F7D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1EAA-8A06-0A45-95DD-F5E9EE72F37A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3E03B-8920-9E4E-9503-CB592421A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34C7-2B02-8E47-B423-355525457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1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1273478" y="1152676"/>
            <a:ext cx="59749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Judul</a:t>
            </a:r>
            <a:endParaRPr lang="en-US" sz="88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861186" y="1355393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9880F-BCEB-6248-998B-EF06567C47ED}"/>
              </a:ext>
            </a:extLst>
          </p:cNvPr>
          <p:cNvSpPr/>
          <p:nvPr/>
        </p:nvSpPr>
        <p:spPr>
          <a:xfrm>
            <a:off x="1350358" y="3799554"/>
            <a:ext cx="1229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Oleh </a:t>
            </a:r>
            <a:r>
              <a:rPr lang="en-US" sz="140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Kreator</a:t>
            </a:r>
            <a:endParaRPr lang="en-US" sz="1400" dirty="0">
              <a:solidFill>
                <a:srgbClr val="CEFF5C"/>
              </a:solidFill>
              <a:latin typeface="HK Grotesk Medium" pitchFamily="2" charset="77"/>
              <a:ea typeface="NanumGothic" panose="020D0604000000000000" pitchFamily="34" charset="-12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40427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OLEH 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DF2E69-7AA5-F945-B20E-B58763E37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081" y="3450771"/>
            <a:ext cx="7251700" cy="3962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6CD4AA-CA09-A942-BE75-8A5B39F94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5465" y="56554"/>
            <a:ext cx="2082800" cy="208280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C07FA7B-8918-7E40-80A5-8A38B5C4FE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8394" y="484320"/>
            <a:ext cx="792749" cy="7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2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(B)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007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(C)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98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(D)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1606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(E)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672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655" y="-90263"/>
            <a:ext cx="12387943" cy="70974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B2984-4DFA-AA4C-B5FB-1DBADF645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741" y="2169517"/>
            <a:ext cx="1115126" cy="111512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6D2BA0B-9749-F545-A86D-06217D6FD9D5}"/>
              </a:ext>
            </a:extLst>
          </p:cNvPr>
          <p:cNvSpPr txBox="1"/>
          <p:nvPr/>
        </p:nvSpPr>
        <p:spPr>
          <a:xfrm>
            <a:off x="5326035" y="2542414"/>
            <a:ext cx="3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A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9B96F9D-F035-594E-9655-E8A04A32C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597" y="4199858"/>
            <a:ext cx="1115126" cy="111512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A0D5413-1C49-9740-9806-A58CA5F5C994}"/>
              </a:ext>
            </a:extLst>
          </p:cNvPr>
          <p:cNvSpPr txBox="1"/>
          <p:nvPr/>
        </p:nvSpPr>
        <p:spPr>
          <a:xfrm>
            <a:off x="7239891" y="4572755"/>
            <a:ext cx="33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B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882D759-E811-CF49-A61E-E80F1DC91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19" y="1487189"/>
            <a:ext cx="1115126" cy="111512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B90C055-99B1-0D47-87FD-121E3AF0CB0D}"/>
              </a:ext>
            </a:extLst>
          </p:cNvPr>
          <p:cNvSpPr txBox="1"/>
          <p:nvPr/>
        </p:nvSpPr>
        <p:spPr>
          <a:xfrm>
            <a:off x="8119613" y="1860086"/>
            <a:ext cx="3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C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A65C734-1BB5-3B4A-8823-C966875C1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152" y="4199858"/>
            <a:ext cx="1115126" cy="111512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08F4553-6544-2242-9C0B-ECE1F99D1147}"/>
              </a:ext>
            </a:extLst>
          </p:cNvPr>
          <p:cNvSpPr txBox="1"/>
          <p:nvPr/>
        </p:nvSpPr>
        <p:spPr>
          <a:xfrm>
            <a:off x="8854446" y="4572755"/>
            <a:ext cx="34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D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EAB4868-C2AE-9346-A7F3-4F18A048A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960" y="2400485"/>
            <a:ext cx="1115126" cy="111512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761FC1F-F306-0D47-8DFB-CE1CAC47DFB4}"/>
              </a:ext>
            </a:extLst>
          </p:cNvPr>
          <p:cNvSpPr txBox="1"/>
          <p:nvPr/>
        </p:nvSpPr>
        <p:spPr>
          <a:xfrm>
            <a:off x="9673254" y="2773382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K Grotesk Medium" pitchFamily="2" charset="77"/>
              </a:rPr>
              <a:t>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ACAAEA9-84EC-9E48-ADCE-45ABD9A08E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5721732" y="3707953"/>
            <a:ext cx="1493487" cy="457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26EA636-D518-FA46-83FB-BEF20B9A5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500000">
            <a:off x="5587054" y="3828455"/>
            <a:ext cx="1493487" cy="457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42C76E1-02EF-754B-87D8-C8C609D44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00000">
            <a:off x="6186716" y="2346939"/>
            <a:ext cx="1493487" cy="457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DF393A-40C9-0F49-B313-23B8CD30C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00000">
            <a:off x="6066015" y="2502041"/>
            <a:ext cx="1493487" cy="457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B31DAB-A949-A443-B38E-4ACE02D9A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56862">
            <a:off x="7914478" y="3368951"/>
            <a:ext cx="1493487" cy="6849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F101179-17BD-E640-AE05-C71531928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5902">
            <a:off x="7792095" y="3334589"/>
            <a:ext cx="1493487" cy="457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7A31491-8EB0-2041-991E-A16EEE83D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93" y="2863578"/>
            <a:ext cx="3086021" cy="9447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CE9131B-B980-484B-8D8E-673B00846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112993" y="3051836"/>
            <a:ext cx="3086021" cy="9447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46B0901-5C8C-E04D-887F-3EB2A5D094F4}"/>
              </a:ext>
            </a:extLst>
          </p:cNvPr>
          <p:cNvSpPr/>
          <p:nvPr/>
        </p:nvSpPr>
        <p:spPr>
          <a:xfrm>
            <a:off x="918324" y="785032"/>
            <a:ext cx="3464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Hubungan</a:t>
            </a:r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32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400385F-7831-9A49-B2F7-F7215EA57846}"/>
              </a:ext>
            </a:extLst>
          </p:cNvPr>
          <p:cNvSpPr/>
          <p:nvPr/>
        </p:nvSpPr>
        <p:spPr>
          <a:xfrm>
            <a:off x="958593" y="1897799"/>
            <a:ext cx="14414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Hubungan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)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EB23EC6-6448-5C48-83C3-649CED430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54452" y="370325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1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E5DF-7D85-D945-8ED1-3AEF7EC8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2ADDF-5C75-4E4A-A826-EAFC4DAB6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C3052-9184-144C-9A25-E54A00571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7509"/>
            <a:ext cx="12495602" cy="7253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C3AF91-E383-FF48-BD42-8A111FE5A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801" y="-107778"/>
            <a:ext cx="8552817" cy="82181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4186302-7F44-7449-8566-5D55FDF05BB0}"/>
              </a:ext>
            </a:extLst>
          </p:cNvPr>
          <p:cNvSpPr/>
          <p:nvPr/>
        </p:nvSpPr>
        <p:spPr>
          <a:xfrm>
            <a:off x="1374905" y="479103"/>
            <a:ext cx="50431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Tentang</a:t>
            </a:r>
            <a:r>
              <a:rPr lang="en-US" sz="44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Komikus</a:t>
            </a:r>
            <a:endParaRPr lang="en-US" sz="44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F6CD91-B73D-6C4F-8E1A-1975ACAB7DB8}"/>
              </a:ext>
            </a:extLst>
          </p:cNvPr>
          <p:cNvSpPr/>
          <p:nvPr/>
        </p:nvSpPr>
        <p:spPr>
          <a:xfrm>
            <a:off x="653540" y="2225149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A9733F-35B8-EF42-8B27-5A08E47A92E5}"/>
              </a:ext>
            </a:extLst>
          </p:cNvPr>
          <p:cNvSpPr/>
          <p:nvPr/>
        </p:nvSpPr>
        <p:spPr>
          <a:xfrm>
            <a:off x="1374906" y="216359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Nama Pena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9D72DE-710A-274D-900C-7A00A37C90CA}"/>
              </a:ext>
            </a:extLst>
          </p:cNvPr>
          <p:cNvSpPr/>
          <p:nvPr/>
        </p:nvSpPr>
        <p:spPr>
          <a:xfrm>
            <a:off x="1374906" y="256370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(______)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1AF5FF-19C7-B741-BE86-1E44F00D9BB0}"/>
              </a:ext>
            </a:extLst>
          </p:cNvPr>
          <p:cNvSpPr/>
          <p:nvPr/>
        </p:nvSpPr>
        <p:spPr>
          <a:xfrm>
            <a:off x="653540" y="3432848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078764-0648-8C42-B00A-018A2B1AB3DB}"/>
              </a:ext>
            </a:extLst>
          </p:cNvPr>
          <p:cNvSpPr/>
          <p:nvPr/>
        </p:nvSpPr>
        <p:spPr>
          <a:xfrm>
            <a:off x="1374906" y="3371292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Media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Sosial</a:t>
            </a:r>
            <a:endParaRPr lang="en-US" sz="28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A77F3-B07D-5644-9912-8555C404C9C4}"/>
              </a:ext>
            </a:extLst>
          </p:cNvPr>
          <p:cNvSpPr/>
          <p:nvPr/>
        </p:nvSpPr>
        <p:spPr>
          <a:xfrm>
            <a:off x="1374906" y="3771402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(Ig, Fb, 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Etc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976AB3-0221-9845-BE34-C9934EB914C1}"/>
              </a:ext>
            </a:extLst>
          </p:cNvPr>
          <p:cNvSpPr/>
          <p:nvPr/>
        </p:nvSpPr>
        <p:spPr>
          <a:xfrm>
            <a:off x="653540" y="4640546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33124C-8DAB-0446-AF49-EA79D5536EAF}"/>
              </a:ext>
            </a:extLst>
          </p:cNvPr>
          <p:cNvSpPr/>
          <p:nvPr/>
        </p:nvSpPr>
        <p:spPr>
          <a:xfrm>
            <a:off x="1374906" y="4578990"/>
            <a:ext cx="4721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Pengalaman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di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Bidang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Komik</a:t>
            </a:r>
            <a:endParaRPr lang="en-US" sz="2800" b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363284-E3A1-0A42-8340-FA8AE534C216}"/>
              </a:ext>
            </a:extLst>
          </p:cNvPr>
          <p:cNvSpPr/>
          <p:nvPr/>
        </p:nvSpPr>
        <p:spPr>
          <a:xfrm>
            <a:off x="1374906" y="4979100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(_______)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AE2E13-C050-0149-97AC-6B0B967FF094}"/>
              </a:ext>
            </a:extLst>
          </p:cNvPr>
          <p:cNvSpPr/>
          <p:nvPr/>
        </p:nvSpPr>
        <p:spPr>
          <a:xfrm>
            <a:off x="6001917" y="2225149"/>
            <a:ext cx="1161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C6E54A-9AA2-0044-9EE5-720D402E9698}"/>
              </a:ext>
            </a:extLst>
          </p:cNvPr>
          <p:cNvSpPr/>
          <p:nvPr/>
        </p:nvSpPr>
        <p:spPr>
          <a:xfrm>
            <a:off x="6723282" y="2163593"/>
            <a:ext cx="46305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US" sz="28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Lain </a:t>
            </a:r>
            <a:r>
              <a:rPr lang="en-US" sz="28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2800" dirty="0" err="1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Tambahan</a:t>
            </a:r>
            <a:r>
              <a:rPr lang="en-US" sz="28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361EC1-3E4D-AF43-B37C-0A8182DFE8DF}"/>
              </a:ext>
            </a:extLst>
          </p:cNvPr>
          <p:cNvSpPr/>
          <p:nvPr/>
        </p:nvSpPr>
        <p:spPr>
          <a:xfrm>
            <a:off x="6723283" y="2563703"/>
            <a:ext cx="3464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Tulis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800" b="1" dirty="0" err="1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disini</a:t>
            </a:r>
            <a:r>
              <a:rPr lang="en-US" sz="2800" b="1" dirty="0">
                <a:solidFill>
                  <a:srgbClr val="FFFD78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423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8249" y="-621102"/>
            <a:ext cx="15061721" cy="850564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4E26218-C3B0-F142-B8B5-A8B90D087B5A}"/>
              </a:ext>
            </a:extLst>
          </p:cNvPr>
          <p:cNvSpPr/>
          <p:nvPr/>
        </p:nvSpPr>
        <p:spPr>
          <a:xfrm>
            <a:off x="1330224" y="2067269"/>
            <a:ext cx="94727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APA KARYA TERBAIKMU SUDAH SIAP?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1A8EDA-D2ED-BE4C-9273-D80800837364}"/>
              </a:ext>
            </a:extLst>
          </p:cNvPr>
          <p:cNvSpPr/>
          <p:nvPr/>
        </p:nvSpPr>
        <p:spPr>
          <a:xfrm>
            <a:off x="1610037" y="3059928"/>
            <a:ext cx="88909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Kamu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bisa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kirim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webtoon-mu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dengan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minimal 3 episode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pertama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cantumkan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proposal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ini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dirty="0" err="1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alamat</a:t>
            </a:r>
            <a:r>
              <a:rPr lang="en-US" dirty="0">
                <a:solidFill>
                  <a:srgbClr val="CEFF5C"/>
                </a:solidFill>
                <a:latin typeface="HK Grotesk" pitchFamily="2" charset="77"/>
                <a:ea typeface="NanumGothic" panose="020D0604000000000000" pitchFamily="34" charset="-127"/>
              </a:rPr>
              <a:t> email</a:t>
            </a:r>
            <a:r>
              <a:rPr lang="en-US" dirty="0">
                <a:solidFill>
                  <a:schemeClr val="bg1"/>
                </a:solidFill>
                <a:latin typeface="HK Grotesk" pitchFamily="2" charset="77"/>
                <a:ea typeface="NanumGothic" panose="020D0604000000000000" pitchFamily="34" charset="-127"/>
              </a:rPr>
              <a:t>: </a:t>
            </a:r>
            <a:r>
              <a:rPr lang="en-US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dl_kanvas_id@linecorp.com</a:t>
            </a:r>
          </a:p>
          <a:p>
            <a:pPr algn="ctr"/>
            <a:endParaRPr lang="en-US" b="1" dirty="0">
              <a:highlight>
                <a:srgbClr val="CEFF5C"/>
              </a:highlight>
              <a:latin typeface="HK Grotesk" pitchFamily="2" charset="77"/>
              <a:ea typeface="NanumGothic" panose="020D0604000000000000" pitchFamily="34" charset="-127"/>
            </a:endParaRPr>
          </a:p>
          <a:p>
            <a:pPr algn="ctr"/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(Jika email proposal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dijawab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dalam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30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hari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kerja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,</a:t>
            </a:r>
          </a:p>
          <a:p>
            <a:pPr algn="ctr"/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itu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berarti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proposal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lolos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b="1" dirty="0" err="1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kurasi</a:t>
            </a:r>
            <a:r>
              <a:rPr lang="en-US" b="1" dirty="0">
                <a:highlight>
                  <a:srgbClr val="CEFF5C"/>
                </a:highlight>
                <a:latin typeface="HK Grotesk" pitchFamily="2" charset="77"/>
                <a:ea typeface="NanumGothic" panose="020D0604000000000000" pitchFamily="34" charset="-127"/>
              </a:rPr>
              <a:t>)</a:t>
            </a:r>
          </a:p>
          <a:p>
            <a:pPr algn="ctr"/>
            <a:endParaRPr lang="en-US" dirty="0">
              <a:solidFill>
                <a:schemeClr val="bg1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58BDA4-E7F9-EC41-8903-EFAF875CE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236" y="5493233"/>
            <a:ext cx="792749" cy="755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4CB7A2-D30A-5047-9877-70136AA15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24" y="3991032"/>
            <a:ext cx="2082800" cy="208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234C0E-3865-C340-88B6-21AD8CD058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298" y="-2179904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4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0" y="0"/>
            <a:ext cx="5417469" cy="6858000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790565" y="3088057"/>
            <a:ext cx="1836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Ganti </a:t>
            </a:r>
            <a:r>
              <a:rPr lang="en-US" sz="1400" dirty="0" err="1">
                <a:latin typeface="HK Grotesk Medium" pitchFamily="2" charset="77"/>
                <a:ea typeface="NanumGothic" panose="020D0604000000000000" pitchFamily="34" charset="-127"/>
              </a:rPr>
              <a:t>dengan</a:t>
            </a:r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latin typeface="HK Grotesk Medium" pitchFamily="2" charset="77"/>
                <a:ea typeface="NanumGothic" panose="020D0604000000000000" pitchFamily="34" charset="-127"/>
              </a:rPr>
              <a:t>ilustrasi</a:t>
            </a:r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/</a:t>
            </a:r>
          </a:p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Gambar cover Serial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7205222" y="5620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Judul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7247381" y="8867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</a:t>
            </a:r>
            <a:r>
              <a:rPr lang="en-ID" sz="160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6835089" y="5895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8737221" y="1229135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7205222" y="17575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Genre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7247381" y="20822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____/____)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6835089" y="17850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9265859" y="2166861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7205221" y="2708330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Total Episode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7247381" y="3027658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26 Episode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6835089" y="2723134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9042706" y="309760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7205221" y="3703399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Logline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2CD278-51FE-3047-8317-7EF0A481E48C}"/>
              </a:ext>
            </a:extLst>
          </p:cNvPr>
          <p:cNvSpPr/>
          <p:nvPr/>
        </p:nvSpPr>
        <p:spPr>
          <a:xfrm>
            <a:off x="7247381" y="4191235"/>
            <a:ext cx="38984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Format:</a:t>
            </a:r>
          </a:p>
          <a:p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[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Deskripsi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tokoh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utama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]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ingin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[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tujuan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objektif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tokoh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utama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],</a:t>
            </a:r>
          </a:p>
          <a:p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namun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[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halangan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konflik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dari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tokoh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antagonis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atau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situasi</a:t>
            </a:r>
            <a:b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</a:b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yang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menguntungkan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],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jika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hal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itu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tercapai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maka</a:t>
            </a:r>
            <a:b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</a:b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[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konsekuensi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fatal yang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bisa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terasa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oleh </a:t>
            </a:r>
            <a:r>
              <a:rPr lang="en-US" sz="14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].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6835089" y="3718203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443725-C68F-C349-9851-93E1163599F8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FB705F-8310-9742-A575-CD69A28D8460}"/>
              </a:ext>
            </a:extLst>
          </p:cNvPr>
          <p:cNvSpPr/>
          <p:nvPr/>
        </p:nvSpPr>
        <p:spPr>
          <a:xfrm>
            <a:off x="8291149" y="3794182"/>
            <a:ext cx="34083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(Satu-dua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kalimat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yang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menggambarkan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keseluruhan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dari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.)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0206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ARTWORK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87F4AA9-A5F5-0346-A5EA-E1CB72E0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9761"/>
          <a:stretch/>
        </p:blipFill>
        <p:spPr>
          <a:xfrm>
            <a:off x="10560121" y="1171880"/>
            <a:ext cx="1631879" cy="148024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B67BB80-4A73-9E40-8F03-EAB0F30626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77414"/>
          <a:stretch/>
        </p:blipFill>
        <p:spPr>
          <a:xfrm>
            <a:off x="5856790" y="6523677"/>
            <a:ext cx="2709034" cy="33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D385F-BF14-2D19-B0EC-EB4DD0B75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60262DA-3340-C461-B256-B51A33F7B159}"/>
              </a:ext>
            </a:extLst>
          </p:cNvPr>
          <p:cNvSpPr/>
          <p:nvPr/>
        </p:nvSpPr>
        <p:spPr>
          <a:xfrm>
            <a:off x="918323" y="1154222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Setup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5030E4-A217-3F4C-E763-EBE1CBAC62D1}"/>
              </a:ext>
            </a:extLst>
          </p:cNvPr>
          <p:cNvSpPr/>
          <p:nvPr/>
        </p:nvSpPr>
        <p:spPr>
          <a:xfrm>
            <a:off x="918323" y="1554332"/>
            <a:ext cx="10355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Berisi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perkenalan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dunia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apa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penting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buat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Isi: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Sifat/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karakteristik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MC. Setting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tempat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tone (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suasana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),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hubungan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relasi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penting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Masalah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utama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keinginannya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Insiden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pemantik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/trigger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menggerakkan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Efek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: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membangun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KEPEDULIAN pada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memahami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KONTEKS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8843FA-9CE1-067F-8573-9FD63C6E6D55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E4A711-966F-0013-3675-D9989CD46DC9}"/>
              </a:ext>
            </a:extLst>
          </p:cNvPr>
          <p:cNvSpPr/>
          <p:nvPr/>
        </p:nvSpPr>
        <p:spPr>
          <a:xfrm>
            <a:off x="918323" y="323637"/>
            <a:ext cx="4881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Synopsis in 5 Plot Points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4AC247-D78E-42C4-EA96-F6A91FA99D81}"/>
              </a:ext>
            </a:extLst>
          </p:cNvPr>
          <p:cNvSpPr/>
          <p:nvPr/>
        </p:nvSpPr>
        <p:spPr>
          <a:xfrm>
            <a:off x="918322" y="4020458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Conflict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5B502D-FC66-58FD-2B38-EEE79432D52F}"/>
              </a:ext>
            </a:extLst>
          </p:cNvPr>
          <p:cNvSpPr/>
          <p:nvPr/>
        </p:nvSpPr>
        <p:spPr>
          <a:xfrm>
            <a:off x="918322" y="4420568"/>
            <a:ext cx="10355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“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Ganggu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”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kedamaian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Perkenalkan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masalah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tantangan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Isi: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Kejadian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mengguncang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Pilihan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sulit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harus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dilakukan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Dunia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seakan-akan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menentang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keinginan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Efek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: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membuat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KHAWATIR dan BERHARAP.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7206E3-6620-3377-0E0A-1E40B08B7B11}"/>
              </a:ext>
            </a:extLst>
          </p:cNvPr>
          <p:cNvSpPr/>
          <p:nvPr/>
        </p:nvSpPr>
        <p:spPr>
          <a:xfrm>
            <a:off x="5800299" y="446747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Ringkasan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jalan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secara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lengkap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yang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dibagi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ke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dalam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5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poin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.)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38DC25-9AF2-EFB4-B3DE-1480116EF0B1}"/>
              </a:ext>
            </a:extLst>
          </p:cNvPr>
          <p:cNvSpPr/>
          <p:nvPr/>
        </p:nvSpPr>
        <p:spPr>
          <a:xfrm>
            <a:off x="2867557" y="122731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B9DCD7A-F170-0BC7-F4FB-BED7801FC4D6}"/>
              </a:ext>
            </a:extLst>
          </p:cNvPr>
          <p:cNvSpPr/>
          <p:nvPr/>
        </p:nvSpPr>
        <p:spPr>
          <a:xfrm>
            <a:off x="2867557" y="4093555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</p:spTree>
    <p:extLst>
      <p:ext uri="{BB962C8B-B14F-4D97-AF65-F5344CB8AC3E}">
        <p14:creationId xmlns:p14="http://schemas.microsoft.com/office/powerpoint/2010/main" val="91537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8B57F-1144-9E2D-A627-1EB441FDF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5378FF3-42AB-160F-B746-FDCC03CE0CC3}"/>
              </a:ext>
            </a:extLst>
          </p:cNvPr>
          <p:cNvSpPr/>
          <p:nvPr/>
        </p:nvSpPr>
        <p:spPr>
          <a:xfrm>
            <a:off x="918323" y="1154222"/>
            <a:ext cx="1789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Turning Point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672C34-EE8F-D055-F814-B67E8F8EF050}"/>
              </a:ext>
            </a:extLst>
          </p:cNvPr>
          <p:cNvSpPr/>
          <p:nvPr/>
        </p:nvSpPr>
        <p:spPr>
          <a:xfrm>
            <a:off x="918323" y="1554332"/>
            <a:ext cx="10355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bergulir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semakin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jauh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mengalami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perubahan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Stakes/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pertaruhannya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terasa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semakin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naik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penting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Isi: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Perubahan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besar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dampak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dari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konflik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kesulitan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sebelumnya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terjadi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nggak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bisa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fine-fine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saja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nggak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bisa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kembali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masa-masa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damai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sebelum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masalah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pilihan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menyerang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Memberi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pergerakan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puncak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Efek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: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membuat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SEMAKIN PAHAM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sama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pilihan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dibuat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72FCA1-B25D-C784-9E7B-0B817519A06F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00CA0-8C9D-30A3-FA3D-873BBBEBBDC3}"/>
              </a:ext>
            </a:extLst>
          </p:cNvPr>
          <p:cNvSpPr/>
          <p:nvPr/>
        </p:nvSpPr>
        <p:spPr>
          <a:xfrm>
            <a:off x="918322" y="4020458"/>
            <a:ext cx="15835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Conflict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5ED329-DF0E-2C8B-CB4E-E39714944079}"/>
              </a:ext>
            </a:extLst>
          </p:cNvPr>
          <p:cNvSpPr/>
          <p:nvPr/>
        </p:nvSpPr>
        <p:spPr>
          <a:xfrm>
            <a:off x="918322" y="4420568"/>
            <a:ext cx="10355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Titik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puncak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Masalah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meledak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tidak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terhindarkan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Harus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dihadapi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suka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nggak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suka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Berhasil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atau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gagal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Isi: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Bagian paling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intens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di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Menghadapi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menyelesaikan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masalah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lewat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berbagai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cara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Efek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: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membuat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mereka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merasa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CERITA INI MEMANG PATUT DIIKUTI.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Memberikan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kepuasan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jawaban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atas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hal-hal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penting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sepanjang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A6D63A-C109-5D47-5920-B083DE808135}"/>
              </a:ext>
            </a:extLst>
          </p:cNvPr>
          <p:cNvSpPr/>
          <p:nvPr/>
        </p:nvSpPr>
        <p:spPr>
          <a:xfrm>
            <a:off x="2867557" y="122731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4570F0-13FD-EB4B-EE0A-3B602F11A090}"/>
              </a:ext>
            </a:extLst>
          </p:cNvPr>
          <p:cNvSpPr/>
          <p:nvPr/>
        </p:nvSpPr>
        <p:spPr>
          <a:xfrm>
            <a:off x="2867557" y="4093555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3E99D-D67F-16E9-D8EA-EB08B6442B29}"/>
              </a:ext>
            </a:extLst>
          </p:cNvPr>
          <p:cNvSpPr/>
          <p:nvPr/>
        </p:nvSpPr>
        <p:spPr>
          <a:xfrm>
            <a:off x="918323" y="323637"/>
            <a:ext cx="4881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Synopsis in 5 Plot Points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43D707-B1B2-D584-CF4C-259DFE1437F6}"/>
              </a:ext>
            </a:extLst>
          </p:cNvPr>
          <p:cNvSpPr/>
          <p:nvPr/>
        </p:nvSpPr>
        <p:spPr>
          <a:xfrm>
            <a:off x="5800299" y="446747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Ringkasan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jalan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secara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lengkap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yang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dibagi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ke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dalam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5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poin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55832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38310-0348-F77B-82B2-1247CF6DA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F0ED2C5-9BB5-FCF0-6B48-CC2C5D74474E}"/>
              </a:ext>
            </a:extLst>
          </p:cNvPr>
          <p:cNvSpPr/>
          <p:nvPr/>
        </p:nvSpPr>
        <p:spPr>
          <a:xfrm>
            <a:off x="918323" y="1154222"/>
            <a:ext cx="1789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Resolution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B15CF8-4B26-FAD1-98E8-A54DE538EDC7}"/>
              </a:ext>
            </a:extLst>
          </p:cNvPr>
          <p:cNvSpPr/>
          <p:nvPr/>
        </p:nvSpPr>
        <p:spPr>
          <a:xfrm>
            <a:off x="918323" y="1554332"/>
            <a:ext cx="103553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Perjalanan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penutupan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setelah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masalahnya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mereda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Contoh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Isi: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Menunjukkan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konsekuensi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dampak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dari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klimaks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Mengembalikan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keseimbangan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Entah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itu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menerima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kekalahan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atau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menikmati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kesenangan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Menutup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arc/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jalan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masing-masing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Efek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ke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u="sng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pembaca</a:t>
            </a:r>
            <a:r>
              <a:rPr lang="en-US" sz="1400" u="sng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: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meninggalkan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cerita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yang BERMAKNA.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Nggak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harus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BAHAGIA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tapi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memuaskan</a:t>
            </a:r>
            <a:r>
              <a:rPr lang="en-US" sz="1400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36568E-DB4F-7978-8521-3E20AEEA7C0E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5F3765-2FF7-D55B-4B87-9D07639488C0}"/>
              </a:ext>
            </a:extLst>
          </p:cNvPr>
          <p:cNvSpPr/>
          <p:nvPr/>
        </p:nvSpPr>
        <p:spPr>
          <a:xfrm>
            <a:off x="2867557" y="122731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(05)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DD1E93-DFF0-74EA-3B28-E488470F1507}"/>
              </a:ext>
            </a:extLst>
          </p:cNvPr>
          <p:cNvSpPr/>
          <p:nvPr/>
        </p:nvSpPr>
        <p:spPr>
          <a:xfrm>
            <a:off x="918323" y="323637"/>
            <a:ext cx="4881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Synopsis in 5 Plot Points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DCE66-DED5-120A-9525-8D176265F691}"/>
              </a:ext>
            </a:extLst>
          </p:cNvPr>
          <p:cNvSpPr/>
          <p:nvPr/>
        </p:nvSpPr>
        <p:spPr>
          <a:xfrm>
            <a:off x="5800299" y="446747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Ringkasan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jalan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secara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lengkap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yang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dibagi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ke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dalam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5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poin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cerita</a:t>
            </a:r>
            <a:r>
              <a:rPr lang="en-US" sz="8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09856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73FF26-8608-C947-87B7-17C8186E02FB}"/>
              </a:ext>
            </a:extLst>
          </p:cNvPr>
          <p:cNvSpPr/>
          <p:nvPr/>
        </p:nvSpPr>
        <p:spPr>
          <a:xfrm>
            <a:off x="4746134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F26BE6-F7F5-9B42-A8AC-9A817896792E}"/>
              </a:ext>
            </a:extLst>
          </p:cNvPr>
          <p:cNvSpPr/>
          <p:nvPr/>
        </p:nvSpPr>
        <p:spPr>
          <a:xfrm>
            <a:off x="4746134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37C98-4D54-8E43-8E3B-C9F9FF244853}"/>
              </a:ext>
            </a:extLst>
          </p:cNvPr>
          <p:cNvSpPr/>
          <p:nvPr/>
        </p:nvSpPr>
        <p:spPr>
          <a:xfrm>
            <a:off x="8502385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F73FF26-8608-C947-87B7-17C8186E02FB}"/>
              </a:ext>
            </a:extLst>
          </p:cNvPr>
          <p:cNvSpPr/>
          <p:nvPr/>
        </p:nvSpPr>
        <p:spPr>
          <a:xfrm>
            <a:off x="4746134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F26BE6-F7F5-9B42-A8AC-9A817896792E}"/>
              </a:ext>
            </a:extLst>
          </p:cNvPr>
          <p:cNvSpPr/>
          <p:nvPr/>
        </p:nvSpPr>
        <p:spPr>
          <a:xfrm>
            <a:off x="4746134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37C98-4D54-8E43-8E3B-C9F9FF244853}"/>
              </a:ext>
            </a:extLst>
          </p:cNvPr>
          <p:cNvSpPr/>
          <p:nvPr/>
        </p:nvSpPr>
        <p:spPr>
          <a:xfrm>
            <a:off x="8502385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4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181295-C9EE-FD4A-884F-7E763E8C2B71}"/>
              </a:ext>
            </a:extLst>
          </p:cNvPr>
          <p:cNvSpPr/>
          <p:nvPr/>
        </p:nvSpPr>
        <p:spPr>
          <a:xfrm>
            <a:off x="2406958" y="6394630"/>
            <a:ext cx="779381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EPISODE PLANNING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A84D8C-09C4-E847-889D-0E495B50A7DC}"/>
              </a:ext>
            </a:extLst>
          </p:cNvPr>
          <p:cNvSpPr/>
          <p:nvPr/>
        </p:nvSpPr>
        <p:spPr>
          <a:xfrm>
            <a:off x="9504443" y="6394630"/>
            <a:ext cx="73609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MARCH 22 (DATE)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2502F7-0F99-C647-AF46-741A73F88618}"/>
              </a:ext>
            </a:extLst>
          </p:cNvPr>
          <p:cNvSpPr/>
          <p:nvPr/>
        </p:nvSpPr>
        <p:spPr>
          <a:xfrm>
            <a:off x="958593" y="936466"/>
            <a:ext cx="316304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Berisi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sinopsis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r>
              <a:rPr lang="en-US" sz="1050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tiap</a:t>
            </a:r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episode, minimal 26 episode).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50AF-3DCF-7248-B6A3-6A53E8D457A7}"/>
              </a:ext>
            </a:extLst>
          </p:cNvPr>
          <p:cNvSpPr/>
          <p:nvPr/>
        </p:nvSpPr>
        <p:spPr>
          <a:xfrm>
            <a:off x="958593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(Prolog)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C9BD9-6FAF-9046-B29C-521ECF46A1BE}"/>
              </a:ext>
            </a:extLst>
          </p:cNvPr>
          <p:cNvSpPr/>
          <p:nvPr/>
        </p:nvSpPr>
        <p:spPr>
          <a:xfrm>
            <a:off x="958593" y="3193134"/>
            <a:ext cx="7104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28613-2CFE-2942-9A31-8A0C8E15E1B7}"/>
              </a:ext>
            </a:extLst>
          </p:cNvPr>
          <p:cNvSpPr/>
          <p:nvPr/>
        </p:nvSpPr>
        <p:spPr>
          <a:xfrm>
            <a:off x="958593" y="4347855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5D9865-7E3A-944B-853E-B63210E1C110}"/>
              </a:ext>
            </a:extLst>
          </p:cNvPr>
          <p:cNvSpPr/>
          <p:nvPr/>
        </p:nvSpPr>
        <p:spPr>
          <a:xfrm>
            <a:off x="958593" y="548834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AF5690-A6A6-8645-89C6-F1C201E18083}"/>
              </a:ext>
            </a:extLst>
          </p:cNvPr>
          <p:cNvSpPr/>
          <p:nvPr/>
        </p:nvSpPr>
        <p:spPr>
          <a:xfrm>
            <a:off x="4746134" y="1885107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55B844-1897-4F42-B35E-1058016F3A98}"/>
              </a:ext>
            </a:extLst>
          </p:cNvPr>
          <p:cNvSpPr/>
          <p:nvPr/>
        </p:nvSpPr>
        <p:spPr>
          <a:xfrm>
            <a:off x="4746134" y="3193134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(Lorem)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82" y="4886114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7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B4759-BDCA-184C-B1C6-F7D597B3D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4" y="-181803"/>
            <a:ext cx="12626835" cy="71595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53872"/>
            <a:ext cx="5649687" cy="7107865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1985032" y="3237504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HK Grotesk Medium" pitchFamily="2" charset="77"/>
                <a:ea typeface="NanumGothic" panose="020D0604000000000000" pitchFamily="34" charset="-127"/>
              </a:rPr>
              <a:t>KARAKTER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28B01-43B3-F648-B654-384806903108}"/>
              </a:ext>
            </a:extLst>
          </p:cNvPr>
          <p:cNvSpPr/>
          <p:nvPr/>
        </p:nvSpPr>
        <p:spPr>
          <a:xfrm>
            <a:off x="1557831" y="3479828"/>
            <a:ext cx="2085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(Gambar Desain </a:t>
            </a:r>
            <a:r>
              <a:rPr lang="en-US" sz="1400" i="1" dirty="0" err="1">
                <a:latin typeface="HK Grotesk Medium Italic" pitchFamily="2" charset="77"/>
                <a:ea typeface="NanumGothic" panose="020D0604000000000000" pitchFamily="34" charset="-127"/>
              </a:rPr>
              <a:t>Karakter</a:t>
            </a:r>
            <a:r>
              <a:rPr lang="en-US" sz="1400" i="1" dirty="0">
                <a:latin typeface="HK Grotesk Medium Italic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8211554" y="419644"/>
            <a:ext cx="1334020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Nama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8253713" y="77358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7841421" y="423964"/>
            <a:ext cx="412292" cy="17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9743553" y="1050140"/>
            <a:ext cx="630301" cy="11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8211554" y="1551729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Umur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8253713" y="1876399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7841421" y="1579220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10337282" y="1948398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8211553" y="2502506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Jenis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Kelamin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8253713" y="2821834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P/W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7841421" y="2517310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8926721" y="2931311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8211553" y="3497575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Berat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/Tinggi Badan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7841421" y="3512379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9F0EF6-4E77-4947-AFC6-EED7C1C22F1F}"/>
              </a:ext>
            </a:extLst>
          </p:cNvPr>
          <p:cNvSpPr/>
          <p:nvPr/>
        </p:nvSpPr>
        <p:spPr>
          <a:xfrm>
            <a:off x="1350036" y="6394630"/>
            <a:ext cx="938077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WEBTOON KANVAS 2022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ECB966-33D0-0945-85F7-FCBDEF32842E}"/>
              </a:ext>
            </a:extLst>
          </p:cNvPr>
          <p:cNvSpPr/>
          <p:nvPr/>
        </p:nvSpPr>
        <p:spPr>
          <a:xfrm>
            <a:off x="2895808" y="6394630"/>
            <a:ext cx="56297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CHARACTER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1F04D8-260E-2E41-A0D1-66F678052CEE}"/>
              </a:ext>
            </a:extLst>
          </p:cNvPr>
          <p:cNvSpPr/>
          <p:nvPr/>
        </p:nvSpPr>
        <p:spPr>
          <a:xfrm>
            <a:off x="8253713" y="3843112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___/___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9330CB-D04F-A444-9D1C-6E2CBDD6BBFC}"/>
              </a:ext>
            </a:extLst>
          </p:cNvPr>
          <p:cNvSpPr/>
          <p:nvPr/>
        </p:nvSpPr>
        <p:spPr>
          <a:xfrm>
            <a:off x="8211553" y="4305097"/>
            <a:ext cx="2556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Sifat &amp;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Karakteristik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9563E0-91A5-014F-B05B-5F90F7D0A848}"/>
              </a:ext>
            </a:extLst>
          </p:cNvPr>
          <p:cNvSpPr/>
          <p:nvPr/>
        </p:nvSpPr>
        <p:spPr>
          <a:xfrm>
            <a:off x="7841421" y="4319901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A3DE6E-CE89-D743-AB18-D247CA7E125C}"/>
              </a:ext>
            </a:extLst>
          </p:cNvPr>
          <p:cNvSpPr/>
          <p:nvPr/>
        </p:nvSpPr>
        <p:spPr>
          <a:xfrm>
            <a:off x="8211553" y="5171400"/>
            <a:ext cx="33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Tentang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Singkat</a:t>
            </a:r>
            <a:r>
              <a:rPr lang="en-US" sz="12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58D748-731B-6D4E-B9B5-09E7C87A7A88}"/>
              </a:ext>
            </a:extLst>
          </p:cNvPr>
          <p:cNvSpPr/>
          <p:nvPr/>
        </p:nvSpPr>
        <p:spPr>
          <a:xfrm>
            <a:off x="7841421" y="518620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55E391-721E-5544-AA15-471D42D8179D}"/>
              </a:ext>
            </a:extLst>
          </p:cNvPr>
          <p:cNvSpPr/>
          <p:nvPr/>
        </p:nvSpPr>
        <p:spPr>
          <a:xfrm>
            <a:off x="8211553" y="5625189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Latar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belakang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dan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informasi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lainnya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.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9B4E530-61A1-D04B-8D5D-F58649252800}"/>
              </a:ext>
            </a:extLst>
          </p:cNvPr>
          <p:cNvSpPr/>
          <p:nvPr/>
        </p:nvSpPr>
        <p:spPr>
          <a:xfrm>
            <a:off x="5787602" y="385985"/>
            <a:ext cx="1676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Karakter</a:t>
            </a:r>
            <a:endParaRPr lang="en-US" sz="28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(A)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10EEC7-2542-FD46-9F90-FAE2CF22C7C3}"/>
              </a:ext>
            </a:extLst>
          </p:cNvPr>
          <p:cNvSpPr/>
          <p:nvPr/>
        </p:nvSpPr>
        <p:spPr>
          <a:xfrm>
            <a:off x="6370963" y="908777"/>
            <a:ext cx="80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HK Grotesk Medium" pitchFamily="2" charset="77"/>
                <a:ea typeface="NanumGothic" panose="020D0604000000000000" pitchFamily="34" charset="-127"/>
              </a:rPr>
              <a:t>(Nama)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840EA8B-2733-2F47-88EC-C292712B2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83" y="3237504"/>
            <a:ext cx="2709034" cy="1480243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3963F65-897F-C84A-BE44-540F9FB2415F}"/>
              </a:ext>
            </a:extLst>
          </p:cNvPr>
          <p:cNvSpPr/>
          <p:nvPr/>
        </p:nvSpPr>
        <p:spPr>
          <a:xfrm>
            <a:off x="8253713" y="4589947"/>
            <a:ext cx="38582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Ciri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khas</a:t>
            </a:r>
            <a:r>
              <a:rPr lang="en-ID" sz="1100" i="1" dirty="0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 </a:t>
            </a:r>
            <a:r>
              <a:rPr lang="en-ID" sz="1100" i="1" dirty="0" err="1">
                <a:solidFill>
                  <a:srgbClr val="002060"/>
                </a:solidFill>
                <a:latin typeface="HK Grotesk" pitchFamily="2" charset="77"/>
                <a:ea typeface="NanumGothic" panose="020D0604000000000000" pitchFamily="34" charset="-127"/>
              </a:rPr>
              <a:t>karakter</a:t>
            </a:r>
            <a:endParaRPr lang="en-US" sz="1100" i="1" dirty="0">
              <a:solidFill>
                <a:srgbClr val="002060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62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1253</Words>
  <Application>Microsoft Macintosh PowerPoint</Application>
  <PresentationFormat>Widescreen</PresentationFormat>
  <Paragraphs>336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HK Grotesk</vt:lpstr>
      <vt:lpstr>HK Grotesk Medium</vt:lpstr>
      <vt:lpstr>HK Grotesk Medium Italic</vt:lpstr>
      <vt:lpstr>HK Grotesk SemiBold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Febriani, DIta Hanifa</dc:creator>
  <cp:lastModifiedBy>Fianny, Ghina</cp:lastModifiedBy>
  <cp:revision>24</cp:revision>
  <dcterms:created xsi:type="dcterms:W3CDTF">2022-03-16T03:23:46Z</dcterms:created>
  <dcterms:modified xsi:type="dcterms:W3CDTF">2025-05-02T04:54:46Z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2025-05-02T04:54:46Z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d8c9785c-7bbf-4b6c-bf29-15e4982bfb86</vt:lpwstr>
  </property>
  <property fmtid="{D5CDD505-2E9C-101B-9397-08002B2CF9AE}" pid="7" name="MSIP_Label_defa4170-0d19-0005-0004-bc88714345d2_ActionId">
    <vt:lpwstr>191d10c3-936f-4454-a907-04ac95e6aafe</vt:lpwstr>
  </property>
  <property fmtid="{D5CDD505-2E9C-101B-9397-08002B2CF9AE}" pid="8" name="MSIP_Label_defa4170-0d19-0005-0004-bc88714345d2_ContentBits">
    <vt:lpwstr>0</vt:lpwstr>
  </property>
  <property fmtid="{D5CDD505-2E9C-101B-9397-08002B2CF9AE}" pid="9" name="MSIP_Label_defa4170-0d19-0005-0004-bc88714345d2_Tag">
    <vt:lpwstr>50, 3, 0, 1</vt:lpwstr>
  </property>
</Properties>
</file>