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" r:id="rId2"/>
    <p:sldId id="287" r:id="rId3"/>
    <p:sldId id="305" r:id="rId4"/>
    <p:sldId id="306" r:id="rId5"/>
    <p:sldId id="307" r:id="rId6"/>
    <p:sldId id="288" r:id="rId7"/>
    <p:sldId id="299" r:id="rId8"/>
    <p:sldId id="300" r:id="rId9"/>
    <p:sldId id="291" r:id="rId10"/>
    <p:sldId id="301" r:id="rId11"/>
    <p:sldId id="302" r:id="rId12"/>
    <p:sldId id="303" r:id="rId13"/>
    <p:sldId id="304" r:id="rId14"/>
    <p:sldId id="296" r:id="rId15"/>
    <p:sldId id="297" r:id="rId16"/>
    <p:sldId id="29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AAF67A-3D67-6E44-8331-58F814A588F9}">
          <p14:sldIdLst>
            <p14:sldId id="285"/>
            <p14:sldId id="287"/>
            <p14:sldId id="305"/>
            <p14:sldId id="306"/>
            <p14:sldId id="307"/>
            <p14:sldId id="288"/>
            <p14:sldId id="299"/>
            <p14:sldId id="300"/>
            <p14:sldId id="291"/>
            <p14:sldId id="301"/>
            <p14:sldId id="302"/>
            <p14:sldId id="303"/>
            <p14:sldId id="304"/>
            <p14:sldId id="296"/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78"/>
    <a:srgbClr val="CEFF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630"/>
  </p:normalViewPr>
  <p:slideViewPr>
    <p:cSldViewPr snapToGrid="0" snapToObjects="1">
      <p:cViewPr varScale="1">
        <p:scale>
          <a:sx n="94" d="100"/>
          <a:sy n="94" d="100"/>
        </p:scale>
        <p:origin x="21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78E5-E3DB-CE44-BEF0-91B7CF9E0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42BB8-7A39-5D4F-B5EA-18C450353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4" indent="0" algn="ctr">
              <a:buNone/>
              <a:defRPr sz="2000"/>
            </a:lvl2pPr>
            <a:lvl3pPr marL="914389" indent="0" algn="ctr">
              <a:buNone/>
              <a:defRPr sz="1800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1" indent="0" algn="ctr">
              <a:buNone/>
              <a:defRPr sz="1600"/>
            </a:lvl6pPr>
            <a:lvl7pPr marL="2743167" indent="0" algn="ctr">
              <a:buNone/>
              <a:defRPr sz="1600"/>
            </a:lvl7pPr>
            <a:lvl8pPr marL="3200361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59E38-A018-8A4A-A791-6607E2331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1EAA-8A06-0A45-95DD-F5E9EE72F37A}" type="datetimeFigureOut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C8B01-3080-C94F-9C36-6D4BE3FB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CFAA0-8897-C149-8618-099F196DB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CD9D-48C2-C44F-9B8F-A641A58A2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9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F7B0D-E816-1947-96AE-FB5E4AF01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395A7-0CF7-D84C-92E1-52D31EE9A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9CEAF-594C-EA44-A581-E7C66CBE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1EAA-8A06-0A45-95DD-F5E9EE72F37A}" type="datetimeFigureOut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60AD7-6BA2-2E4A-BFE0-2EECC3E08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822C6-7B9F-CE40-BE19-5F432432E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CD9D-48C2-C44F-9B8F-A641A58A2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7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4327AA-A583-BD4C-8309-F81BCA2452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00916-F56A-AA46-AD12-86FA6DDFC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B26CC-BFFB-B743-BA03-BCA0C9EBE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1EAA-8A06-0A45-95DD-F5E9EE72F37A}" type="datetimeFigureOut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4E963-0F74-5A49-9E27-E5BB40B0A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C226B-D616-FF45-88B6-048676E0E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CD9D-48C2-C44F-9B8F-A641A58A2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64334-4AEA-AD4B-ADBD-8BD70B6AB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2182D-9CA3-2940-824F-EF37FD8F9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85A82-F28F-AC47-8EB0-3800CDA9F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1EAA-8A06-0A45-95DD-F5E9EE72F37A}" type="datetimeFigureOut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B7FDD-72B8-8045-9C88-86B6E211F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4362B-BA71-4246-A346-FDC8C47FB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CD9D-48C2-C44F-9B8F-A641A58A2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40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4446D-F0BE-C646-B97B-049227832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88886-FD81-5B4F-A83A-766C7F5E3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C82F8-C07A-ED4B-9D74-3AC121A28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1EAA-8A06-0A45-95DD-F5E9EE72F37A}" type="datetimeFigureOut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19ED9-F322-2049-8B0A-149BA964B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D11E8-46DE-724A-BF29-30CC87E5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CD9D-48C2-C44F-9B8F-A641A58A2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4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059D-3B7E-7748-A6AE-E9F5F6B2B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02E54-A0D8-3144-888E-F76F90EAC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5486AE-4528-0247-B88E-A66BDC76F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31EA5-FABC-AD47-91B2-1A4B33D1B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1EAA-8A06-0A45-95DD-F5E9EE72F37A}" type="datetimeFigureOut">
              <a:rPr lang="en-US" smtClean="0"/>
              <a:t>5/2/25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FBB103-4A99-EB4A-BA1F-FBF20260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C0173-5F5A-4C4F-97B8-80522676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CD9D-48C2-C44F-9B8F-A641A58A2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75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DD2CD-6D57-5C42-A7C5-14E7B0CA5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8B292-94EB-9D41-AA8C-732ECF936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4" indent="0">
              <a:buNone/>
              <a:defRPr sz="2000" b="1"/>
            </a:lvl2pPr>
            <a:lvl3pPr marL="914389" indent="0">
              <a:buNone/>
              <a:defRPr sz="1800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1" indent="0">
              <a:buNone/>
              <a:defRPr sz="1600" b="1"/>
            </a:lvl6pPr>
            <a:lvl7pPr marL="2743167" indent="0">
              <a:buNone/>
              <a:defRPr sz="1600" b="1"/>
            </a:lvl7pPr>
            <a:lvl8pPr marL="3200361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DBBF84-8826-7F4D-8F3E-B75AC8289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7BE756-3E59-8E40-A234-9919833F4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4" indent="0">
              <a:buNone/>
              <a:defRPr sz="2000" b="1"/>
            </a:lvl2pPr>
            <a:lvl3pPr marL="914389" indent="0">
              <a:buNone/>
              <a:defRPr sz="1800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1" indent="0">
              <a:buNone/>
              <a:defRPr sz="1600" b="1"/>
            </a:lvl6pPr>
            <a:lvl7pPr marL="2743167" indent="0">
              <a:buNone/>
              <a:defRPr sz="1600" b="1"/>
            </a:lvl7pPr>
            <a:lvl8pPr marL="3200361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A3D2C8-B8E5-1A44-9418-4B1D5D5715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E64A48-60C9-4A4F-A388-85C09E1F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1EAA-8A06-0A45-95DD-F5E9EE72F37A}" type="datetimeFigureOut">
              <a:rPr lang="en-US" smtClean="0"/>
              <a:t>5/2/25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0343B-180F-404C-BB38-4CBCE545B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EBACDF-E450-E644-846F-88B92B62D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CD9D-48C2-C44F-9B8F-A641A58A2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1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D6941-5001-0D4E-B7A9-7AE5D7148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C6E2F6-EB64-6F46-981C-10BD5E166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1EAA-8A06-0A45-95DD-F5E9EE72F37A}" type="datetimeFigureOut">
              <a:rPr lang="en-US" smtClean="0"/>
              <a:t>5/2/25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6EA495-89B6-D640-BCF5-CD35950F0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2F94B5-4420-2C4C-AC9A-83CA8EFFD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CD9D-48C2-C44F-9B8F-A641A58A2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3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FC6F3B-8F69-2B4F-96AA-047AA584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1EAA-8A06-0A45-95DD-F5E9EE72F37A}" type="datetimeFigureOut">
              <a:rPr lang="en-US" smtClean="0"/>
              <a:t>5/2/25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6591EA-AE86-AD42-A63E-85660DE5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05EA8C-9057-D546-AE59-E2E507365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CD9D-48C2-C44F-9B8F-A641A58A2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1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CD40C-0FC1-434F-9422-158E49D75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831BE-9FCB-DE41-BF4D-8321DCE65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F594D3-EE26-B248-80A1-3882343F4A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4" indent="0">
              <a:buNone/>
              <a:defRPr sz="1400"/>
            </a:lvl2pPr>
            <a:lvl3pPr marL="914389" indent="0">
              <a:buNone/>
              <a:defRPr sz="1200"/>
            </a:lvl3pPr>
            <a:lvl4pPr marL="1371583" indent="0">
              <a:buNone/>
              <a:defRPr sz="1000"/>
            </a:lvl4pPr>
            <a:lvl5pPr marL="1828777" indent="0">
              <a:buNone/>
              <a:defRPr sz="1000"/>
            </a:lvl5pPr>
            <a:lvl6pPr marL="2285971" indent="0">
              <a:buNone/>
              <a:defRPr sz="1000"/>
            </a:lvl6pPr>
            <a:lvl7pPr marL="2743167" indent="0">
              <a:buNone/>
              <a:defRPr sz="1000"/>
            </a:lvl7pPr>
            <a:lvl8pPr marL="3200361" indent="0">
              <a:buNone/>
              <a:defRPr sz="1000"/>
            </a:lvl8pPr>
            <a:lvl9pPr marL="365755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C6DD96-D603-3645-B697-FC31845B7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1EAA-8A06-0A45-95DD-F5E9EE72F37A}" type="datetimeFigureOut">
              <a:rPr lang="en-US" smtClean="0"/>
              <a:t>5/2/25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22ADE-4EF0-B64C-9446-49AB38D62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643585-74B0-9942-8F92-9E0718B11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CD9D-48C2-C44F-9B8F-A641A58A2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46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33393-12F6-FB4B-85A2-6C195034C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B1E31B-0FBC-1241-A81A-8CFF68CBB2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4" indent="0">
              <a:buNone/>
              <a:defRPr sz="2800"/>
            </a:lvl2pPr>
            <a:lvl3pPr marL="914389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1" indent="0">
              <a:buNone/>
              <a:defRPr sz="2000"/>
            </a:lvl6pPr>
            <a:lvl7pPr marL="2743167" indent="0">
              <a:buNone/>
              <a:defRPr sz="2000"/>
            </a:lvl7pPr>
            <a:lvl8pPr marL="3200361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B8AAEC-1B8B-2E4D-85C1-642D76E9C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4" indent="0">
              <a:buNone/>
              <a:defRPr sz="1400"/>
            </a:lvl2pPr>
            <a:lvl3pPr marL="914389" indent="0">
              <a:buNone/>
              <a:defRPr sz="1200"/>
            </a:lvl3pPr>
            <a:lvl4pPr marL="1371583" indent="0">
              <a:buNone/>
              <a:defRPr sz="1000"/>
            </a:lvl4pPr>
            <a:lvl5pPr marL="1828777" indent="0">
              <a:buNone/>
              <a:defRPr sz="1000"/>
            </a:lvl5pPr>
            <a:lvl6pPr marL="2285971" indent="0">
              <a:buNone/>
              <a:defRPr sz="1000"/>
            </a:lvl6pPr>
            <a:lvl7pPr marL="2743167" indent="0">
              <a:buNone/>
              <a:defRPr sz="1000"/>
            </a:lvl7pPr>
            <a:lvl8pPr marL="3200361" indent="0">
              <a:buNone/>
              <a:defRPr sz="1000"/>
            </a:lvl8pPr>
            <a:lvl9pPr marL="365755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F4EA6-D712-ED4B-90D2-A1364A8A1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1EAA-8A06-0A45-95DD-F5E9EE72F37A}" type="datetimeFigureOut">
              <a:rPr lang="en-US" smtClean="0"/>
              <a:t>5/2/25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19BBE6-F79F-8D47-99A0-549F2A47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7169D-8B63-EB44-BC7F-76AD276D0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CD9D-48C2-C44F-9B8F-A641A58A2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6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5DF7DA-BF08-7641-81D2-3D5F41598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5292C-5719-1346-AD7D-0D12BFE73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ABEF0-B34A-EC40-BE8E-883BC6F7D2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B1EAA-8A06-0A45-95DD-F5E9EE72F37A}" type="datetimeFigureOut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3E03B-8920-9E4E-9503-CB592421A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34C7-2B02-8E47-B423-3555254576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DCD9D-48C2-C44F-9B8F-A641A58A2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3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8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1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6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4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9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4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8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4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9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1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7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1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0E4CB4-A793-BC4F-94A5-0C649E6C7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857" y="-97972"/>
            <a:ext cx="12387943" cy="709748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3A909C5-4503-034E-B691-DCE19BA3B637}"/>
              </a:ext>
            </a:extLst>
          </p:cNvPr>
          <p:cNvSpPr/>
          <p:nvPr/>
        </p:nvSpPr>
        <p:spPr>
          <a:xfrm>
            <a:off x="1273478" y="1152676"/>
            <a:ext cx="59749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00" b="1" dirty="0" err="1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Judul</a:t>
            </a:r>
            <a:endParaRPr lang="en-US" sz="8800" b="1" dirty="0">
              <a:solidFill>
                <a:srgbClr val="FFFD78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BF75CB-2D5C-E24A-B4CF-4A0AE5DCCDCB}"/>
              </a:ext>
            </a:extLst>
          </p:cNvPr>
          <p:cNvSpPr/>
          <p:nvPr/>
        </p:nvSpPr>
        <p:spPr>
          <a:xfrm>
            <a:off x="861186" y="1355393"/>
            <a:ext cx="41229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09880F-BCEB-6248-998B-EF06567C47ED}"/>
              </a:ext>
            </a:extLst>
          </p:cNvPr>
          <p:cNvSpPr/>
          <p:nvPr/>
        </p:nvSpPr>
        <p:spPr>
          <a:xfrm>
            <a:off x="1350358" y="3799554"/>
            <a:ext cx="1229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Oleh </a:t>
            </a:r>
            <a:r>
              <a:rPr lang="en-US" sz="1400" dirty="0" err="1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Kreator</a:t>
            </a:r>
            <a:endParaRPr lang="en-US" sz="1400" dirty="0">
              <a:solidFill>
                <a:srgbClr val="CEFF5C"/>
              </a:solidFill>
              <a:latin typeface="HK Grotesk Medium" pitchFamily="2" charset="77"/>
              <a:ea typeface="NanumGothic" panose="020D0604000000000000" pitchFamily="34" charset="-12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A1A014-F99B-DD4F-8AD0-A83F88E53CA0}"/>
              </a:ext>
            </a:extLst>
          </p:cNvPr>
          <p:cNvSpPr/>
          <p:nvPr/>
        </p:nvSpPr>
        <p:spPr>
          <a:xfrm>
            <a:off x="861186" y="6394630"/>
            <a:ext cx="938077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WEBTOON KANVAS 2022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181295-C9EE-FD4A-884F-7E763E8C2B71}"/>
              </a:ext>
            </a:extLst>
          </p:cNvPr>
          <p:cNvSpPr/>
          <p:nvPr/>
        </p:nvSpPr>
        <p:spPr>
          <a:xfrm>
            <a:off x="2406958" y="6394630"/>
            <a:ext cx="404278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OLEH ()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A84D8C-09C4-E847-889D-0E495B50A7DC}"/>
              </a:ext>
            </a:extLst>
          </p:cNvPr>
          <p:cNvSpPr/>
          <p:nvPr/>
        </p:nvSpPr>
        <p:spPr>
          <a:xfrm>
            <a:off x="9504443" y="6394630"/>
            <a:ext cx="736099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MARCH 22 (DATE)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9DF2E69-7AA5-F945-B20E-B58763E37E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5081" y="3450771"/>
            <a:ext cx="7251700" cy="3962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46CD4AA-CA09-A942-BE75-8A5B39F94B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95465" y="56554"/>
            <a:ext cx="2082800" cy="2082800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9C07FA7B-8918-7E40-80A5-8A38B5C4FE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98394" y="484320"/>
            <a:ext cx="792749" cy="75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420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CB4759-BDCA-184C-B1C6-F7D597B3D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2144" y="-181803"/>
            <a:ext cx="12626835" cy="715954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E2E233C-A788-0246-8E80-4FFF5552CB96}"/>
              </a:ext>
            </a:extLst>
          </p:cNvPr>
          <p:cNvSpPr/>
          <p:nvPr/>
        </p:nvSpPr>
        <p:spPr>
          <a:xfrm>
            <a:off x="-232218" y="-153872"/>
            <a:ext cx="5649687" cy="7107865"/>
          </a:xfrm>
          <a:prstGeom prst="rect">
            <a:avLst/>
          </a:prstGeom>
          <a:solidFill>
            <a:srgbClr val="CEFF5C"/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0F0CFB-EE1C-2342-A62B-44B1CBC57EB0}"/>
              </a:ext>
            </a:extLst>
          </p:cNvPr>
          <p:cNvSpPr/>
          <p:nvPr/>
        </p:nvSpPr>
        <p:spPr>
          <a:xfrm>
            <a:off x="1985032" y="3237504"/>
            <a:ext cx="9509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HK Grotesk Medium" pitchFamily="2" charset="77"/>
                <a:ea typeface="NanumGothic" panose="020D0604000000000000" pitchFamily="34" charset="-127"/>
              </a:rPr>
              <a:t>KARAKTER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828B01-43B3-F648-B654-384806903108}"/>
              </a:ext>
            </a:extLst>
          </p:cNvPr>
          <p:cNvSpPr/>
          <p:nvPr/>
        </p:nvSpPr>
        <p:spPr>
          <a:xfrm>
            <a:off x="1557831" y="3479828"/>
            <a:ext cx="20854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>
                <a:latin typeface="HK Grotesk Medium Italic" pitchFamily="2" charset="77"/>
                <a:ea typeface="NanumGothic" panose="020D0604000000000000" pitchFamily="34" charset="-127"/>
              </a:rPr>
              <a:t>(Gambar Desain </a:t>
            </a:r>
            <a:r>
              <a:rPr lang="en-US" sz="1400" i="1" dirty="0" err="1">
                <a:latin typeface="HK Grotesk Medium Italic" pitchFamily="2" charset="77"/>
                <a:ea typeface="NanumGothic" panose="020D0604000000000000" pitchFamily="34" charset="-127"/>
              </a:rPr>
              <a:t>Karakter</a:t>
            </a:r>
            <a:r>
              <a:rPr lang="en-US" sz="1400" i="1" dirty="0">
                <a:latin typeface="HK Grotesk Medium Italic" pitchFamily="2" charset="77"/>
                <a:ea typeface="NanumGothic" panose="020D0604000000000000" pitchFamily="34" charset="-127"/>
              </a:rPr>
              <a:t>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256D8A-FB03-7F4D-B0BF-2B93B67E60FA}"/>
              </a:ext>
            </a:extLst>
          </p:cNvPr>
          <p:cNvSpPr/>
          <p:nvPr/>
        </p:nvSpPr>
        <p:spPr>
          <a:xfrm>
            <a:off x="8211554" y="419644"/>
            <a:ext cx="1334020" cy="273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Nama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EF461B-27B5-7E49-B666-05970A305AE5}"/>
              </a:ext>
            </a:extLst>
          </p:cNvPr>
          <p:cNvSpPr/>
          <p:nvPr/>
        </p:nvSpPr>
        <p:spPr>
          <a:xfrm>
            <a:off x="8253713" y="773582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(______________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737249-FC0E-2E4B-9DC9-97E968B2B35B}"/>
              </a:ext>
            </a:extLst>
          </p:cNvPr>
          <p:cNvSpPr/>
          <p:nvPr/>
        </p:nvSpPr>
        <p:spPr>
          <a:xfrm>
            <a:off x="7841421" y="423964"/>
            <a:ext cx="412292" cy="17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(01)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C885FD-95BC-6A44-9005-33C3A2617EB8}"/>
              </a:ext>
            </a:extLst>
          </p:cNvPr>
          <p:cNvSpPr/>
          <p:nvPr/>
        </p:nvSpPr>
        <p:spPr>
          <a:xfrm>
            <a:off x="9743553" y="1050140"/>
            <a:ext cx="630301" cy="115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427947-F817-1E4F-BB8F-22DC2124EF4E}"/>
              </a:ext>
            </a:extLst>
          </p:cNvPr>
          <p:cNvSpPr/>
          <p:nvPr/>
        </p:nvSpPr>
        <p:spPr>
          <a:xfrm>
            <a:off x="8211554" y="1551729"/>
            <a:ext cx="1334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Umur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F3295A-6EDE-C24E-A08D-2711AD4A2429}"/>
              </a:ext>
            </a:extLst>
          </p:cNvPr>
          <p:cNvSpPr/>
          <p:nvPr/>
        </p:nvSpPr>
        <p:spPr>
          <a:xfrm>
            <a:off x="8253713" y="1876399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__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8583F1F-8BF1-234B-9D5D-7B3A7909814C}"/>
              </a:ext>
            </a:extLst>
          </p:cNvPr>
          <p:cNvSpPr/>
          <p:nvPr/>
        </p:nvSpPr>
        <p:spPr>
          <a:xfrm>
            <a:off x="7841421" y="1579220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(02)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070D67F-A7FB-E745-A0EB-51234EF3FB43}"/>
              </a:ext>
            </a:extLst>
          </p:cNvPr>
          <p:cNvSpPr/>
          <p:nvPr/>
        </p:nvSpPr>
        <p:spPr>
          <a:xfrm>
            <a:off x="10337282" y="1948398"/>
            <a:ext cx="630301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A7C816-9EC2-FF42-B5D5-1C5E933F7B45}"/>
              </a:ext>
            </a:extLst>
          </p:cNvPr>
          <p:cNvSpPr/>
          <p:nvPr/>
        </p:nvSpPr>
        <p:spPr>
          <a:xfrm>
            <a:off x="8211553" y="2502506"/>
            <a:ext cx="20606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Jenis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Kelamin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88845E-98A2-0247-85DC-99CE20B9127B}"/>
              </a:ext>
            </a:extLst>
          </p:cNvPr>
          <p:cNvSpPr/>
          <p:nvPr/>
        </p:nvSpPr>
        <p:spPr>
          <a:xfrm>
            <a:off x="8253713" y="2821834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P/W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6CADC9A-F36C-854A-9F79-8E8C8455D6B1}"/>
              </a:ext>
            </a:extLst>
          </p:cNvPr>
          <p:cNvSpPr/>
          <p:nvPr/>
        </p:nvSpPr>
        <p:spPr>
          <a:xfrm>
            <a:off x="7841421" y="2517310"/>
            <a:ext cx="412292" cy="209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(03)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5F0BC7E-731D-CB4D-B936-6184E85F9285}"/>
              </a:ext>
            </a:extLst>
          </p:cNvPr>
          <p:cNvSpPr/>
          <p:nvPr/>
        </p:nvSpPr>
        <p:spPr>
          <a:xfrm>
            <a:off x="8926721" y="2931311"/>
            <a:ext cx="630301" cy="139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A20710E-D277-D549-8116-BCEEF8A17B31}"/>
              </a:ext>
            </a:extLst>
          </p:cNvPr>
          <p:cNvSpPr/>
          <p:nvPr/>
        </p:nvSpPr>
        <p:spPr>
          <a:xfrm>
            <a:off x="8211553" y="3497575"/>
            <a:ext cx="2556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Berat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/Tinggi Badan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A53361-9D93-F647-B8C3-2ABE9E21CD43}"/>
              </a:ext>
            </a:extLst>
          </p:cNvPr>
          <p:cNvSpPr/>
          <p:nvPr/>
        </p:nvSpPr>
        <p:spPr>
          <a:xfrm>
            <a:off x="7841421" y="3512379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49F0EF6-4E77-4947-AFC6-EED7C1C22F1F}"/>
              </a:ext>
            </a:extLst>
          </p:cNvPr>
          <p:cNvSpPr/>
          <p:nvPr/>
        </p:nvSpPr>
        <p:spPr>
          <a:xfrm>
            <a:off x="1350036" y="6394630"/>
            <a:ext cx="938077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WEBTOON KANVAS 2022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0ECB966-33D0-0945-85F7-FCBDEF32842E}"/>
              </a:ext>
            </a:extLst>
          </p:cNvPr>
          <p:cNvSpPr/>
          <p:nvPr/>
        </p:nvSpPr>
        <p:spPr>
          <a:xfrm>
            <a:off x="2895808" y="6394630"/>
            <a:ext cx="562975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CHARACTER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71F04D8-260E-2E41-A0D1-66F678052CEE}"/>
              </a:ext>
            </a:extLst>
          </p:cNvPr>
          <p:cNvSpPr/>
          <p:nvPr/>
        </p:nvSpPr>
        <p:spPr>
          <a:xfrm>
            <a:off x="8253713" y="3843112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___/___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E9330CB-D04F-A444-9D1C-6E2CBDD6BBFC}"/>
              </a:ext>
            </a:extLst>
          </p:cNvPr>
          <p:cNvSpPr/>
          <p:nvPr/>
        </p:nvSpPr>
        <p:spPr>
          <a:xfrm>
            <a:off x="8211553" y="4305097"/>
            <a:ext cx="2556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Sifat &amp; </a:t>
            </a:r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Karakteristik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9563E0-91A5-014F-B05B-5F90F7D0A848}"/>
              </a:ext>
            </a:extLst>
          </p:cNvPr>
          <p:cNvSpPr/>
          <p:nvPr/>
        </p:nvSpPr>
        <p:spPr>
          <a:xfrm>
            <a:off x="7841421" y="4319901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FA3DE6E-CE89-D743-AB18-D247CA7E125C}"/>
              </a:ext>
            </a:extLst>
          </p:cNvPr>
          <p:cNvSpPr/>
          <p:nvPr/>
        </p:nvSpPr>
        <p:spPr>
          <a:xfrm>
            <a:off x="8211553" y="5171400"/>
            <a:ext cx="33250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Tentang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Karakter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(</a:t>
            </a:r>
            <a:r>
              <a:rPr lang="en-US" sz="12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Singkat</a:t>
            </a:r>
            <a:r>
              <a:rPr lang="en-US" sz="12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258D748-731B-6D4E-B9B5-09E7C87A7A88}"/>
              </a:ext>
            </a:extLst>
          </p:cNvPr>
          <p:cNvSpPr/>
          <p:nvPr/>
        </p:nvSpPr>
        <p:spPr>
          <a:xfrm>
            <a:off x="7841421" y="5186204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655E391-721E-5544-AA15-471D42D8179D}"/>
              </a:ext>
            </a:extLst>
          </p:cNvPr>
          <p:cNvSpPr/>
          <p:nvPr/>
        </p:nvSpPr>
        <p:spPr>
          <a:xfrm>
            <a:off x="8211553" y="5625189"/>
            <a:ext cx="38582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Latar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belakang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dan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informasi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lainnya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  <a:endParaRPr lang="en-US" sz="1100" i="1" dirty="0">
              <a:solidFill>
                <a:srgbClr val="002060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9B4E530-61A1-D04B-8D5D-F58649252800}"/>
              </a:ext>
            </a:extLst>
          </p:cNvPr>
          <p:cNvSpPr/>
          <p:nvPr/>
        </p:nvSpPr>
        <p:spPr>
          <a:xfrm>
            <a:off x="5787602" y="385985"/>
            <a:ext cx="16766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Karakter</a:t>
            </a:r>
            <a:endParaRPr lang="en-US" sz="28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(B)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C10EEC7-2542-FD46-9F90-FAE2CF22C7C3}"/>
              </a:ext>
            </a:extLst>
          </p:cNvPr>
          <p:cNvSpPr/>
          <p:nvPr/>
        </p:nvSpPr>
        <p:spPr>
          <a:xfrm>
            <a:off x="6370963" y="908777"/>
            <a:ext cx="8017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(Nama)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8840EA8B-2733-2F47-88EC-C292712B2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583" y="3237504"/>
            <a:ext cx="2709034" cy="1480243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D3963F65-897F-C84A-BE44-540F9FB2415F}"/>
              </a:ext>
            </a:extLst>
          </p:cNvPr>
          <p:cNvSpPr/>
          <p:nvPr/>
        </p:nvSpPr>
        <p:spPr>
          <a:xfrm>
            <a:off x="8253713" y="4589947"/>
            <a:ext cx="38582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Ciri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khas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endParaRPr lang="en-US" sz="1100" i="1" dirty="0">
              <a:solidFill>
                <a:srgbClr val="002060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0071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CB4759-BDCA-184C-B1C6-F7D597B3D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2144" y="-181803"/>
            <a:ext cx="12626835" cy="715954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E2E233C-A788-0246-8E80-4FFF5552CB96}"/>
              </a:ext>
            </a:extLst>
          </p:cNvPr>
          <p:cNvSpPr/>
          <p:nvPr/>
        </p:nvSpPr>
        <p:spPr>
          <a:xfrm>
            <a:off x="-232218" y="-153872"/>
            <a:ext cx="5649687" cy="7107865"/>
          </a:xfrm>
          <a:prstGeom prst="rect">
            <a:avLst/>
          </a:prstGeom>
          <a:solidFill>
            <a:srgbClr val="CEFF5C"/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0F0CFB-EE1C-2342-A62B-44B1CBC57EB0}"/>
              </a:ext>
            </a:extLst>
          </p:cNvPr>
          <p:cNvSpPr/>
          <p:nvPr/>
        </p:nvSpPr>
        <p:spPr>
          <a:xfrm>
            <a:off x="1985032" y="3237504"/>
            <a:ext cx="9509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HK Grotesk Medium" pitchFamily="2" charset="77"/>
                <a:ea typeface="NanumGothic" panose="020D0604000000000000" pitchFamily="34" charset="-127"/>
              </a:rPr>
              <a:t>KARAKTER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828B01-43B3-F648-B654-384806903108}"/>
              </a:ext>
            </a:extLst>
          </p:cNvPr>
          <p:cNvSpPr/>
          <p:nvPr/>
        </p:nvSpPr>
        <p:spPr>
          <a:xfrm>
            <a:off x="1557831" y="3479828"/>
            <a:ext cx="20854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>
                <a:latin typeface="HK Grotesk Medium Italic" pitchFamily="2" charset="77"/>
                <a:ea typeface="NanumGothic" panose="020D0604000000000000" pitchFamily="34" charset="-127"/>
              </a:rPr>
              <a:t>(Gambar Desain </a:t>
            </a:r>
            <a:r>
              <a:rPr lang="en-US" sz="1400" i="1" dirty="0" err="1">
                <a:latin typeface="HK Grotesk Medium Italic" pitchFamily="2" charset="77"/>
                <a:ea typeface="NanumGothic" panose="020D0604000000000000" pitchFamily="34" charset="-127"/>
              </a:rPr>
              <a:t>Karakter</a:t>
            </a:r>
            <a:r>
              <a:rPr lang="en-US" sz="1400" i="1" dirty="0">
                <a:latin typeface="HK Grotesk Medium Italic" pitchFamily="2" charset="77"/>
                <a:ea typeface="NanumGothic" panose="020D0604000000000000" pitchFamily="34" charset="-127"/>
              </a:rPr>
              <a:t>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256D8A-FB03-7F4D-B0BF-2B93B67E60FA}"/>
              </a:ext>
            </a:extLst>
          </p:cNvPr>
          <p:cNvSpPr/>
          <p:nvPr/>
        </p:nvSpPr>
        <p:spPr>
          <a:xfrm>
            <a:off x="8211554" y="419644"/>
            <a:ext cx="1334020" cy="273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Nama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EF461B-27B5-7E49-B666-05970A305AE5}"/>
              </a:ext>
            </a:extLst>
          </p:cNvPr>
          <p:cNvSpPr/>
          <p:nvPr/>
        </p:nvSpPr>
        <p:spPr>
          <a:xfrm>
            <a:off x="8253713" y="773582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(______________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737249-FC0E-2E4B-9DC9-97E968B2B35B}"/>
              </a:ext>
            </a:extLst>
          </p:cNvPr>
          <p:cNvSpPr/>
          <p:nvPr/>
        </p:nvSpPr>
        <p:spPr>
          <a:xfrm>
            <a:off x="7841421" y="423964"/>
            <a:ext cx="412292" cy="17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(01)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C885FD-95BC-6A44-9005-33C3A2617EB8}"/>
              </a:ext>
            </a:extLst>
          </p:cNvPr>
          <p:cNvSpPr/>
          <p:nvPr/>
        </p:nvSpPr>
        <p:spPr>
          <a:xfrm>
            <a:off x="9743553" y="1050140"/>
            <a:ext cx="630301" cy="115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427947-F817-1E4F-BB8F-22DC2124EF4E}"/>
              </a:ext>
            </a:extLst>
          </p:cNvPr>
          <p:cNvSpPr/>
          <p:nvPr/>
        </p:nvSpPr>
        <p:spPr>
          <a:xfrm>
            <a:off x="8211554" y="1551729"/>
            <a:ext cx="1334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Umur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F3295A-6EDE-C24E-A08D-2711AD4A2429}"/>
              </a:ext>
            </a:extLst>
          </p:cNvPr>
          <p:cNvSpPr/>
          <p:nvPr/>
        </p:nvSpPr>
        <p:spPr>
          <a:xfrm>
            <a:off x="8253713" y="1876399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__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8583F1F-8BF1-234B-9D5D-7B3A7909814C}"/>
              </a:ext>
            </a:extLst>
          </p:cNvPr>
          <p:cNvSpPr/>
          <p:nvPr/>
        </p:nvSpPr>
        <p:spPr>
          <a:xfrm>
            <a:off x="7841421" y="1579220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(02)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070D67F-A7FB-E745-A0EB-51234EF3FB43}"/>
              </a:ext>
            </a:extLst>
          </p:cNvPr>
          <p:cNvSpPr/>
          <p:nvPr/>
        </p:nvSpPr>
        <p:spPr>
          <a:xfrm>
            <a:off x="10337282" y="1948398"/>
            <a:ext cx="630301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A7C816-9EC2-FF42-B5D5-1C5E933F7B45}"/>
              </a:ext>
            </a:extLst>
          </p:cNvPr>
          <p:cNvSpPr/>
          <p:nvPr/>
        </p:nvSpPr>
        <p:spPr>
          <a:xfrm>
            <a:off x="8211553" y="2502506"/>
            <a:ext cx="20606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Jenis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Kelamin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88845E-98A2-0247-85DC-99CE20B9127B}"/>
              </a:ext>
            </a:extLst>
          </p:cNvPr>
          <p:cNvSpPr/>
          <p:nvPr/>
        </p:nvSpPr>
        <p:spPr>
          <a:xfrm>
            <a:off x="8253713" y="2821834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P/W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6CADC9A-F36C-854A-9F79-8E8C8455D6B1}"/>
              </a:ext>
            </a:extLst>
          </p:cNvPr>
          <p:cNvSpPr/>
          <p:nvPr/>
        </p:nvSpPr>
        <p:spPr>
          <a:xfrm>
            <a:off x="7841421" y="2517310"/>
            <a:ext cx="412292" cy="209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(03)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5F0BC7E-731D-CB4D-B936-6184E85F9285}"/>
              </a:ext>
            </a:extLst>
          </p:cNvPr>
          <p:cNvSpPr/>
          <p:nvPr/>
        </p:nvSpPr>
        <p:spPr>
          <a:xfrm>
            <a:off x="8926721" y="2931311"/>
            <a:ext cx="630301" cy="139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A20710E-D277-D549-8116-BCEEF8A17B31}"/>
              </a:ext>
            </a:extLst>
          </p:cNvPr>
          <p:cNvSpPr/>
          <p:nvPr/>
        </p:nvSpPr>
        <p:spPr>
          <a:xfrm>
            <a:off x="8211553" y="3497575"/>
            <a:ext cx="2556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Berat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/Tinggi Badan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A53361-9D93-F647-B8C3-2ABE9E21CD43}"/>
              </a:ext>
            </a:extLst>
          </p:cNvPr>
          <p:cNvSpPr/>
          <p:nvPr/>
        </p:nvSpPr>
        <p:spPr>
          <a:xfrm>
            <a:off x="7841421" y="3512379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49F0EF6-4E77-4947-AFC6-EED7C1C22F1F}"/>
              </a:ext>
            </a:extLst>
          </p:cNvPr>
          <p:cNvSpPr/>
          <p:nvPr/>
        </p:nvSpPr>
        <p:spPr>
          <a:xfrm>
            <a:off x="1350036" y="6394630"/>
            <a:ext cx="938077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WEBTOON KANVAS 2022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0ECB966-33D0-0945-85F7-FCBDEF32842E}"/>
              </a:ext>
            </a:extLst>
          </p:cNvPr>
          <p:cNvSpPr/>
          <p:nvPr/>
        </p:nvSpPr>
        <p:spPr>
          <a:xfrm>
            <a:off x="2895808" y="6394630"/>
            <a:ext cx="562975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CHARACTER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71F04D8-260E-2E41-A0D1-66F678052CEE}"/>
              </a:ext>
            </a:extLst>
          </p:cNvPr>
          <p:cNvSpPr/>
          <p:nvPr/>
        </p:nvSpPr>
        <p:spPr>
          <a:xfrm>
            <a:off x="8253713" y="3843112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___/___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E9330CB-D04F-A444-9D1C-6E2CBDD6BBFC}"/>
              </a:ext>
            </a:extLst>
          </p:cNvPr>
          <p:cNvSpPr/>
          <p:nvPr/>
        </p:nvSpPr>
        <p:spPr>
          <a:xfrm>
            <a:off x="8211553" y="4305097"/>
            <a:ext cx="2556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Sifat &amp; </a:t>
            </a:r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Karakteristik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9563E0-91A5-014F-B05B-5F90F7D0A848}"/>
              </a:ext>
            </a:extLst>
          </p:cNvPr>
          <p:cNvSpPr/>
          <p:nvPr/>
        </p:nvSpPr>
        <p:spPr>
          <a:xfrm>
            <a:off x="7841421" y="4319901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FA3DE6E-CE89-D743-AB18-D247CA7E125C}"/>
              </a:ext>
            </a:extLst>
          </p:cNvPr>
          <p:cNvSpPr/>
          <p:nvPr/>
        </p:nvSpPr>
        <p:spPr>
          <a:xfrm>
            <a:off x="8211553" y="5171400"/>
            <a:ext cx="33250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Tentang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Karakter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(</a:t>
            </a:r>
            <a:r>
              <a:rPr lang="en-US" sz="12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Singkat</a:t>
            </a:r>
            <a:r>
              <a:rPr lang="en-US" sz="12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258D748-731B-6D4E-B9B5-09E7C87A7A88}"/>
              </a:ext>
            </a:extLst>
          </p:cNvPr>
          <p:cNvSpPr/>
          <p:nvPr/>
        </p:nvSpPr>
        <p:spPr>
          <a:xfrm>
            <a:off x="7841421" y="5186204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655E391-721E-5544-AA15-471D42D8179D}"/>
              </a:ext>
            </a:extLst>
          </p:cNvPr>
          <p:cNvSpPr/>
          <p:nvPr/>
        </p:nvSpPr>
        <p:spPr>
          <a:xfrm>
            <a:off x="8211553" y="5625189"/>
            <a:ext cx="38582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Latar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belakang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dan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informasi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lainnya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  <a:endParaRPr lang="en-US" sz="1100" i="1" dirty="0">
              <a:solidFill>
                <a:srgbClr val="002060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9B4E530-61A1-D04B-8D5D-F58649252800}"/>
              </a:ext>
            </a:extLst>
          </p:cNvPr>
          <p:cNvSpPr/>
          <p:nvPr/>
        </p:nvSpPr>
        <p:spPr>
          <a:xfrm>
            <a:off x="5787602" y="385985"/>
            <a:ext cx="16766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Karakter</a:t>
            </a:r>
            <a:endParaRPr lang="en-US" sz="28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(C)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C10EEC7-2542-FD46-9F90-FAE2CF22C7C3}"/>
              </a:ext>
            </a:extLst>
          </p:cNvPr>
          <p:cNvSpPr/>
          <p:nvPr/>
        </p:nvSpPr>
        <p:spPr>
          <a:xfrm>
            <a:off x="6370963" y="908777"/>
            <a:ext cx="8017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(Nama)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8840EA8B-2733-2F47-88EC-C292712B2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583" y="3237504"/>
            <a:ext cx="2709034" cy="1480243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D3963F65-897F-C84A-BE44-540F9FB2415F}"/>
              </a:ext>
            </a:extLst>
          </p:cNvPr>
          <p:cNvSpPr/>
          <p:nvPr/>
        </p:nvSpPr>
        <p:spPr>
          <a:xfrm>
            <a:off x="8253713" y="4589947"/>
            <a:ext cx="38582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Ciri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khas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endParaRPr lang="en-US" sz="1100" i="1" dirty="0">
              <a:solidFill>
                <a:srgbClr val="002060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9988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CB4759-BDCA-184C-B1C6-F7D597B3D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2144" y="-181803"/>
            <a:ext cx="12626835" cy="715954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E2E233C-A788-0246-8E80-4FFF5552CB96}"/>
              </a:ext>
            </a:extLst>
          </p:cNvPr>
          <p:cNvSpPr/>
          <p:nvPr/>
        </p:nvSpPr>
        <p:spPr>
          <a:xfrm>
            <a:off x="-232218" y="-153872"/>
            <a:ext cx="5649687" cy="7107865"/>
          </a:xfrm>
          <a:prstGeom prst="rect">
            <a:avLst/>
          </a:prstGeom>
          <a:solidFill>
            <a:srgbClr val="CEFF5C"/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0F0CFB-EE1C-2342-A62B-44B1CBC57EB0}"/>
              </a:ext>
            </a:extLst>
          </p:cNvPr>
          <p:cNvSpPr/>
          <p:nvPr/>
        </p:nvSpPr>
        <p:spPr>
          <a:xfrm>
            <a:off x="1985032" y="3237504"/>
            <a:ext cx="9509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HK Grotesk Medium" pitchFamily="2" charset="77"/>
                <a:ea typeface="NanumGothic" panose="020D0604000000000000" pitchFamily="34" charset="-127"/>
              </a:rPr>
              <a:t>KARAKTER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828B01-43B3-F648-B654-384806903108}"/>
              </a:ext>
            </a:extLst>
          </p:cNvPr>
          <p:cNvSpPr/>
          <p:nvPr/>
        </p:nvSpPr>
        <p:spPr>
          <a:xfrm>
            <a:off x="1557831" y="3479828"/>
            <a:ext cx="20854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>
                <a:latin typeface="HK Grotesk Medium Italic" pitchFamily="2" charset="77"/>
                <a:ea typeface="NanumGothic" panose="020D0604000000000000" pitchFamily="34" charset="-127"/>
              </a:rPr>
              <a:t>(Gambar Desain </a:t>
            </a:r>
            <a:r>
              <a:rPr lang="en-US" sz="1400" i="1" dirty="0" err="1">
                <a:latin typeface="HK Grotesk Medium Italic" pitchFamily="2" charset="77"/>
                <a:ea typeface="NanumGothic" panose="020D0604000000000000" pitchFamily="34" charset="-127"/>
              </a:rPr>
              <a:t>Karakter</a:t>
            </a:r>
            <a:r>
              <a:rPr lang="en-US" sz="1400" i="1" dirty="0">
                <a:latin typeface="HK Grotesk Medium Italic" pitchFamily="2" charset="77"/>
                <a:ea typeface="NanumGothic" panose="020D0604000000000000" pitchFamily="34" charset="-127"/>
              </a:rPr>
              <a:t>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256D8A-FB03-7F4D-B0BF-2B93B67E60FA}"/>
              </a:ext>
            </a:extLst>
          </p:cNvPr>
          <p:cNvSpPr/>
          <p:nvPr/>
        </p:nvSpPr>
        <p:spPr>
          <a:xfrm>
            <a:off x="8211554" y="419644"/>
            <a:ext cx="1334020" cy="273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Nama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EF461B-27B5-7E49-B666-05970A305AE5}"/>
              </a:ext>
            </a:extLst>
          </p:cNvPr>
          <p:cNvSpPr/>
          <p:nvPr/>
        </p:nvSpPr>
        <p:spPr>
          <a:xfrm>
            <a:off x="8253713" y="773582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(______________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737249-FC0E-2E4B-9DC9-97E968B2B35B}"/>
              </a:ext>
            </a:extLst>
          </p:cNvPr>
          <p:cNvSpPr/>
          <p:nvPr/>
        </p:nvSpPr>
        <p:spPr>
          <a:xfrm>
            <a:off x="7841421" y="423964"/>
            <a:ext cx="412292" cy="17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(01)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C885FD-95BC-6A44-9005-33C3A2617EB8}"/>
              </a:ext>
            </a:extLst>
          </p:cNvPr>
          <p:cNvSpPr/>
          <p:nvPr/>
        </p:nvSpPr>
        <p:spPr>
          <a:xfrm>
            <a:off x="9743553" y="1050140"/>
            <a:ext cx="630301" cy="115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427947-F817-1E4F-BB8F-22DC2124EF4E}"/>
              </a:ext>
            </a:extLst>
          </p:cNvPr>
          <p:cNvSpPr/>
          <p:nvPr/>
        </p:nvSpPr>
        <p:spPr>
          <a:xfrm>
            <a:off x="8211554" y="1551729"/>
            <a:ext cx="1334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Umur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F3295A-6EDE-C24E-A08D-2711AD4A2429}"/>
              </a:ext>
            </a:extLst>
          </p:cNvPr>
          <p:cNvSpPr/>
          <p:nvPr/>
        </p:nvSpPr>
        <p:spPr>
          <a:xfrm>
            <a:off x="8253713" y="1876399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__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8583F1F-8BF1-234B-9D5D-7B3A7909814C}"/>
              </a:ext>
            </a:extLst>
          </p:cNvPr>
          <p:cNvSpPr/>
          <p:nvPr/>
        </p:nvSpPr>
        <p:spPr>
          <a:xfrm>
            <a:off x="7841421" y="1579220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(02)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070D67F-A7FB-E745-A0EB-51234EF3FB43}"/>
              </a:ext>
            </a:extLst>
          </p:cNvPr>
          <p:cNvSpPr/>
          <p:nvPr/>
        </p:nvSpPr>
        <p:spPr>
          <a:xfrm>
            <a:off x="10337282" y="1948398"/>
            <a:ext cx="630301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A7C816-9EC2-FF42-B5D5-1C5E933F7B45}"/>
              </a:ext>
            </a:extLst>
          </p:cNvPr>
          <p:cNvSpPr/>
          <p:nvPr/>
        </p:nvSpPr>
        <p:spPr>
          <a:xfrm>
            <a:off x="8211553" y="2502506"/>
            <a:ext cx="20606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Jenis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Kelamin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88845E-98A2-0247-85DC-99CE20B9127B}"/>
              </a:ext>
            </a:extLst>
          </p:cNvPr>
          <p:cNvSpPr/>
          <p:nvPr/>
        </p:nvSpPr>
        <p:spPr>
          <a:xfrm>
            <a:off x="8253713" y="2821834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P/W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6CADC9A-F36C-854A-9F79-8E8C8455D6B1}"/>
              </a:ext>
            </a:extLst>
          </p:cNvPr>
          <p:cNvSpPr/>
          <p:nvPr/>
        </p:nvSpPr>
        <p:spPr>
          <a:xfrm>
            <a:off x="7841421" y="2517310"/>
            <a:ext cx="412292" cy="209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(03)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5F0BC7E-731D-CB4D-B936-6184E85F9285}"/>
              </a:ext>
            </a:extLst>
          </p:cNvPr>
          <p:cNvSpPr/>
          <p:nvPr/>
        </p:nvSpPr>
        <p:spPr>
          <a:xfrm>
            <a:off x="8926721" y="2931311"/>
            <a:ext cx="630301" cy="139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A20710E-D277-D549-8116-BCEEF8A17B31}"/>
              </a:ext>
            </a:extLst>
          </p:cNvPr>
          <p:cNvSpPr/>
          <p:nvPr/>
        </p:nvSpPr>
        <p:spPr>
          <a:xfrm>
            <a:off x="8211553" y="3497575"/>
            <a:ext cx="2556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Berat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/Tinggi Badan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A53361-9D93-F647-B8C3-2ABE9E21CD43}"/>
              </a:ext>
            </a:extLst>
          </p:cNvPr>
          <p:cNvSpPr/>
          <p:nvPr/>
        </p:nvSpPr>
        <p:spPr>
          <a:xfrm>
            <a:off x="7841421" y="3512379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49F0EF6-4E77-4947-AFC6-EED7C1C22F1F}"/>
              </a:ext>
            </a:extLst>
          </p:cNvPr>
          <p:cNvSpPr/>
          <p:nvPr/>
        </p:nvSpPr>
        <p:spPr>
          <a:xfrm>
            <a:off x="1350036" y="6394630"/>
            <a:ext cx="938077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WEBTOON KANVAS 2022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0ECB966-33D0-0945-85F7-FCBDEF32842E}"/>
              </a:ext>
            </a:extLst>
          </p:cNvPr>
          <p:cNvSpPr/>
          <p:nvPr/>
        </p:nvSpPr>
        <p:spPr>
          <a:xfrm>
            <a:off x="2895808" y="6394630"/>
            <a:ext cx="562975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CHARACTER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71F04D8-260E-2E41-A0D1-66F678052CEE}"/>
              </a:ext>
            </a:extLst>
          </p:cNvPr>
          <p:cNvSpPr/>
          <p:nvPr/>
        </p:nvSpPr>
        <p:spPr>
          <a:xfrm>
            <a:off x="8253713" y="3843112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___/___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E9330CB-D04F-A444-9D1C-6E2CBDD6BBFC}"/>
              </a:ext>
            </a:extLst>
          </p:cNvPr>
          <p:cNvSpPr/>
          <p:nvPr/>
        </p:nvSpPr>
        <p:spPr>
          <a:xfrm>
            <a:off x="8211553" y="4305097"/>
            <a:ext cx="2556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Sifat &amp; </a:t>
            </a:r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Karakteristik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9563E0-91A5-014F-B05B-5F90F7D0A848}"/>
              </a:ext>
            </a:extLst>
          </p:cNvPr>
          <p:cNvSpPr/>
          <p:nvPr/>
        </p:nvSpPr>
        <p:spPr>
          <a:xfrm>
            <a:off x="7841421" y="4319901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FA3DE6E-CE89-D743-AB18-D247CA7E125C}"/>
              </a:ext>
            </a:extLst>
          </p:cNvPr>
          <p:cNvSpPr/>
          <p:nvPr/>
        </p:nvSpPr>
        <p:spPr>
          <a:xfrm>
            <a:off x="8211553" y="5171400"/>
            <a:ext cx="33250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Tentang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Karakter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(</a:t>
            </a:r>
            <a:r>
              <a:rPr lang="en-US" sz="12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Singkat</a:t>
            </a:r>
            <a:r>
              <a:rPr lang="en-US" sz="12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258D748-731B-6D4E-B9B5-09E7C87A7A88}"/>
              </a:ext>
            </a:extLst>
          </p:cNvPr>
          <p:cNvSpPr/>
          <p:nvPr/>
        </p:nvSpPr>
        <p:spPr>
          <a:xfrm>
            <a:off x="7841421" y="5186204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655E391-721E-5544-AA15-471D42D8179D}"/>
              </a:ext>
            </a:extLst>
          </p:cNvPr>
          <p:cNvSpPr/>
          <p:nvPr/>
        </p:nvSpPr>
        <p:spPr>
          <a:xfrm>
            <a:off x="8211553" y="5625189"/>
            <a:ext cx="38582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Latar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belakang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dan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informasi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lainnya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  <a:endParaRPr lang="en-US" sz="1100" i="1" dirty="0">
              <a:solidFill>
                <a:srgbClr val="002060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9B4E530-61A1-D04B-8D5D-F58649252800}"/>
              </a:ext>
            </a:extLst>
          </p:cNvPr>
          <p:cNvSpPr/>
          <p:nvPr/>
        </p:nvSpPr>
        <p:spPr>
          <a:xfrm>
            <a:off x="5787602" y="385985"/>
            <a:ext cx="16766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Karakter</a:t>
            </a:r>
            <a:endParaRPr lang="en-US" sz="28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(D)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C10EEC7-2542-FD46-9F90-FAE2CF22C7C3}"/>
              </a:ext>
            </a:extLst>
          </p:cNvPr>
          <p:cNvSpPr/>
          <p:nvPr/>
        </p:nvSpPr>
        <p:spPr>
          <a:xfrm>
            <a:off x="6370963" y="908777"/>
            <a:ext cx="8017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(Nama)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8840EA8B-2733-2F47-88EC-C292712B2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583" y="3237504"/>
            <a:ext cx="2709034" cy="1480243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D3963F65-897F-C84A-BE44-540F9FB2415F}"/>
              </a:ext>
            </a:extLst>
          </p:cNvPr>
          <p:cNvSpPr/>
          <p:nvPr/>
        </p:nvSpPr>
        <p:spPr>
          <a:xfrm>
            <a:off x="8253713" y="4589947"/>
            <a:ext cx="38582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Ciri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khas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endParaRPr lang="en-US" sz="1100" i="1" dirty="0">
              <a:solidFill>
                <a:srgbClr val="002060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1606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CB4759-BDCA-184C-B1C6-F7D597B3D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2144" y="-181803"/>
            <a:ext cx="12626835" cy="715954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E2E233C-A788-0246-8E80-4FFF5552CB96}"/>
              </a:ext>
            </a:extLst>
          </p:cNvPr>
          <p:cNvSpPr/>
          <p:nvPr/>
        </p:nvSpPr>
        <p:spPr>
          <a:xfrm>
            <a:off x="-232218" y="-153872"/>
            <a:ext cx="5649687" cy="7107865"/>
          </a:xfrm>
          <a:prstGeom prst="rect">
            <a:avLst/>
          </a:prstGeom>
          <a:solidFill>
            <a:srgbClr val="CEFF5C"/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0F0CFB-EE1C-2342-A62B-44B1CBC57EB0}"/>
              </a:ext>
            </a:extLst>
          </p:cNvPr>
          <p:cNvSpPr/>
          <p:nvPr/>
        </p:nvSpPr>
        <p:spPr>
          <a:xfrm>
            <a:off x="1985032" y="3237504"/>
            <a:ext cx="9509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HK Grotesk Medium" pitchFamily="2" charset="77"/>
                <a:ea typeface="NanumGothic" panose="020D0604000000000000" pitchFamily="34" charset="-127"/>
              </a:rPr>
              <a:t>KARAKTER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828B01-43B3-F648-B654-384806903108}"/>
              </a:ext>
            </a:extLst>
          </p:cNvPr>
          <p:cNvSpPr/>
          <p:nvPr/>
        </p:nvSpPr>
        <p:spPr>
          <a:xfrm>
            <a:off x="1557831" y="3479828"/>
            <a:ext cx="20854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>
                <a:latin typeface="HK Grotesk Medium Italic" pitchFamily="2" charset="77"/>
                <a:ea typeface="NanumGothic" panose="020D0604000000000000" pitchFamily="34" charset="-127"/>
              </a:rPr>
              <a:t>(Gambar Desain </a:t>
            </a:r>
            <a:r>
              <a:rPr lang="en-US" sz="1400" i="1" dirty="0" err="1">
                <a:latin typeface="HK Grotesk Medium Italic" pitchFamily="2" charset="77"/>
                <a:ea typeface="NanumGothic" panose="020D0604000000000000" pitchFamily="34" charset="-127"/>
              </a:rPr>
              <a:t>Karakter</a:t>
            </a:r>
            <a:r>
              <a:rPr lang="en-US" sz="1400" i="1" dirty="0">
                <a:latin typeface="HK Grotesk Medium Italic" pitchFamily="2" charset="77"/>
                <a:ea typeface="NanumGothic" panose="020D0604000000000000" pitchFamily="34" charset="-127"/>
              </a:rPr>
              <a:t>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256D8A-FB03-7F4D-B0BF-2B93B67E60FA}"/>
              </a:ext>
            </a:extLst>
          </p:cNvPr>
          <p:cNvSpPr/>
          <p:nvPr/>
        </p:nvSpPr>
        <p:spPr>
          <a:xfrm>
            <a:off x="8211554" y="419644"/>
            <a:ext cx="1334020" cy="273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Nama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EF461B-27B5-7E49-B666-05970A305AE5}"/>
              </a:ext>
            </a:extLst>
          </p:cNvPr>
          <p:cNvSpPr/>
          <p:nvPr/>
        </p:nvSpPr>
        <p:spPr>
          <a:xfrm>
            <a:off x="8253713" y="773582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(______________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737249-FC0E-2E4B-9DC9-97E968B2B35B}"/>
              </a:ext>
            </a:extLst>
          </p:cNvPr>
          <p:cNvSpPr/>
          <p:nvPr/>
        </p:nvSpPr>
        <p:spPr>
          <a:xfrm>
            <a:off x="7841421" y="423964"/>
            <a:ext cx="412292" cy="17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(01)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C885FD-95BC-6A44-9005-33C3A2617EB8}"/>
              </a:ext>
            </a:extLst>
          </p:cNvPr>
          <p:cNvSpPr/>
          <p:nvPr/>
        </p:nvSpPr>
        <p:spPr>
          <a:xfrm>
            <a:off x="9743553" y="1050140"/>
            <a:ext cx="630301" cy="115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427947-F817-1E4F-BB8F-22DC2124EF4E}"/>
              </a:ext>
            </a:extLst>
          </p:cNvPr>
          <p:cNvSpPr/>
          <p:nvPr/>
        </p:nvSpPr>
        <p:spPr>
          <a:xfrm>
            <a:off x="8211554" y="1551729"/>
            <a:ext cx="1334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Umur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F3295A-6EDE-C24E-A08D-2711AD4A2429}"/>
              </a:ext>
            </a:extLst>
          </p:cNvPr>
          <p:cNvSpPr/>
          <p:nvPr/>
        </p:nvSpPr>
        <p:spPr>
          <a:xfrm>
            <a:off x="8253713" y="1876399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__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8583F1F-8BF1-234B-9D5D-7B3A7909814C}"/>
              </a:ext>
            </a:extLst>
          </p:cNvPr>
          <p:cNvSpPr/>
          <p:nvPr/>
        </p:nvSpPr>
        <p:spPr>
          <a:xfrm>
            <a:off x="7841421" y="1579220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(02)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070D67F-A7FB-E745-A0EB-51234EF3FB43}"/>
              </a:ext>
            </a:extLst>
          </p:cNvPr>
          <p:cNvSpPr/>
          <p:nvPr/>
        </p:nvSpPr>
        <p:spPr>
          <a:xfrm>
            <a:off x="10337282" y="1948398"/>
            <a:ext cx="630301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A7C816-9EC2-FF42-B5D5-1C5E933F7B45}"/>
              </a:ext>
            </a:extLst>
          </p:cNvPr>
          <p:cNvSpPr/>
          <p:nvPr/>
        </p:nvSpPr>
        <p:spPr>
          <a:xfrm>
            <a:off x="8211553" y="2502506"/>
            <a:ext cx="20606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Jenis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Kelamin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88845E-98A2-0247-85DC-99CE20B9127B}"/>
              </a:ext>
            </a:extLst>
          </p:cNvPr>
          <p:cNvSpPr/>
          <p:nvPr/>
        </p:nvSpPr>
        <p:spPr>
          <a:xfrm>
            <a:off x="8253713" y="2821834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P/W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6CADC9A-F36C-854A-9F79-8E8C8455D6B1}"/>
              </a:ext>
            </a:extLst>
          </p:cNvPr>
          <p:cNvSpPr/>
          <p:nvPr/>
        </p:nvSpPr>
        <p:spPr>
          <a:xfrm>
            <a:off x="7841421" y="2517310"/>
            <a:ext cx="412292" cy="209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(03)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5F0BC7E-731D-CB4D-B936-6184E85F9285}"/>
              </a:ext>
            </a:extLst>
          </p:cNvPr>
          <p:cNvSpPr/>
          <p:nvPr/>
        </p:nvSpPr>
        <p:spPr>
          <a:xfrm>
            <a:off x="8926721" y="2931311"/>
            <a:ext cx="630301" cy="139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A20710E-D277-D549-8116-BCEEF8A17B31}"/>
              </a:ext>
            </a:extLst>
          </p:cNvPr>
          <p:cNvSpPr/>
          <p:nvPr/>
        </p:nvSpPr>
        <p:spPr>
          <a:xfrm>
            <a:off x="8211553" y="3497575"/>
            <a:ext cx="2556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Berat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/Tinggi Badan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A53361-9D93-F647-B8C3-2ABE9E21CD43}"/>
              </a:ext>
            </a:extLst>
          </p:cNvPr>
          <p:cNvSpPr/>
          <p:nvPr/>
        </p:nvSpPr>
        <p:spPr>
          <a:xfrm>
            <a:off x="7841421" y="3512379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49F0EF6-4E77-4947-AFC6-EED7C1C22F1F}"/>
              </a:ext>
            </a:extLst>
          </p:cNvPr>
          <p:cNvSpPr/>
          <p:nvPr/>
        </p:nvSpPr>
        <p:spPr>
          <a:xfrm>
            <a:off x="1350036" y="6394630"/>
            <a:ext cx="938077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WEBTOON KANVAS 2022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0ECB966-33D0-0945-85F7-FCBDEF32842E}"/>
              </a:ext>
            </a:extLst>
          </p:cNvPr>
          <p:cNvSpPr/>
          <p:nvPr/>
        </p:nvSpPr>
        <p:spPr>
          <a:xfrm>
            <a:off x="2895808" y="6394630"/>
            <a:ext cx="562975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CHARACTER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71F04D8-260E-2E41-A0D1-66F678052CEE}"/>
              </a:ext>
            </a:extLst>
          </p:cNvPr>
          <p:cNvSpPr/>
          <p:nvPr/>
        </p:nvSpPr>
        <p:spPr>
          <a:xfrm>
            <a:off x="8253713" y="3843112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___/___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E9330CB-D04F-A444-9D1C-6E2CBDD6BBFC}"/>
              </a:ext>
            </a:extLst>
          </p:cNvPr>
          <p:cNvSpPr/>
          <p:nvPr/>
        </p:nvSpPr>
        <p:spPr>
          <a:xfrm>
            <a:off x="8211553" y="4305097"/>
            <a:ext cx="2556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Sifat &amp; </a:t>
            </a:r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Karakteristik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9563E0-91A5-014F-B05B-5F90F7D0A848}"/>
              </a:ext>
            </a:extLst>
          </p:cNvPr>
          <p:cNvSpPr/>
          <p:nvPr/>
        </p:nvSpPr>
        <p:spPr>
          <a:xfrm>
            <a:off x="7841421" y="4319901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FA3DE6E-CE89-D743-AB18-D247CA7E125C}"/>
              </a:ext>
            </a:extLst>
          </p:cNvPr>
          <p:cNvSpPr/>
          <p:nvPr/>
        </p:nvSpPr>
        <p:spPr>
          <a:xfrm>
            <a:off x="8211553" y="5171400"/>
            <a:ext cx="33250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Tentang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Karakter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(</a:t>
            </a:r>
            <a:r>
              <a:rPr lang="en-US" sz="12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Singkat</a:t>
            </a:r>
            <a:r>
              <a:rPr lang="en-US" sz="12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258D748-731B-6D4E-B9B5-09E7C87A7A88}"/>
              </a:ext>
            </a:extLst>
          </p:cNvPr>
          <p:cNvSpPr/>
          <p:nvPr/>
        </p:nvSpPr>
        <p:spPr>
          <a:xfrm>
            <a:off x="7841421" y="5186204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655E391-721E-5544-AA15-471D42D8179D}"/>
              </a:ext>
            </a:extLst>
          </p:cNvPr>
          <p:cNvSpPr/>
          <p:nvPr/>
        </p:nvSpPr>
        <p:spPr>
          <a:xfrm>
            <a:off x="8211553" y="5625189"/>
            <a:ext cx="38582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Latar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belakang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dan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informasi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lainnya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  <a:endParaRPr lang="en-US" sz="1100" i="1" dirty="0">
              <a:solidFill>
                <a:srgbClr val="002060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9B4E530-61A1-D04B-8D5D-F58649252800}"/>
              </a:ext>
            </a:extLst>
          </p:cNvPr>
          <p:cNvSpPr/>
          <p:nvPr/>
        </p:nvSpPr>
        <p:spPr>
          <a:xfrm>
            <a:off x="5787602" y="385985"/>
            <a:ext cx="16766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Karakter</a:t>
            </a:r>
            <a:endParaRPr lang="en-US" sz="28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(E)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C10EEC7-2542-FD46-9F90-FAE2CF22C7C3}"/>
              </a:ext>
            </a:extLst>
          </p:cNvPr>
          <p:cNvSpPr/>
          <p:nvPr/>
        </p:nvSpPr>
        <p:spPr>
          <a:xfrm>
            <a:off x="6370963" y="908777"/>
            <a:ext cx="8017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(Nama)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8840EA8B-2733-2F47-88EC-C292712B2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583" y="3237504"/>
            <a:ext cx="2709034" cy="1480243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D3963F65-897F-C84A-BE44-540F9FB2415F}"/>
              </a:ext>
            </a:extLst>
          </p:cNvPr>
          <p:cNvSpPr/>
          <p:nvPr/>
        </p:nvSpPr>
        <p:spPr>
          <a:xfrm>
            <a:off x="8253713" y="4589947"/>
            <a:ext cx="38582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Ciri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khas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endParaRPr lang="en-US" sz="1100" i="1" dirty="0">
              <a:solidFill>
                <a:srgbClr val="002060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6720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0E4CB4-A793-BC4F-94A5-0C649E6C7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9655" y="-90263"/>
            <a:ext cx="12387943" cy="709748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DA1A014-F99B-DD4F-8AD0-A83F88E53CA0}"/>
              </a:ext>
            </a:extLst>
          </p:cNvPr>
          <p:cNvSpPr/>
          <p:nvPr/>
        </p:nvSpPr>
        <p:spPr>
          <a:xfrm>
            <a:off x="861186" y="6394630"/>
            <a:ext cx="938077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WEBTOON KANVAS 2022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181295-C9EE-FD4A-884F-7E763E8C2B71}"/>
              </a:ext>
            </a:extLst>
          </p:cNvPr>
          <p:cNvSpPr/>
          <p:nvPr/>
        </p:nvSpPr>
        <p:spPr>
          <a:xfrm>
            <a:off x="2406958" y="6394630"/>
            <a:ext cx="779381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EPISODE PLANNING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A84D8C-09C4-E847-889D-0E495B50A7DC}"/>
              </a:ext>
            </a:extLst>
          </p:cNvPr>
          <p:cNvSpPr/>
          <p:nvPr/>
        </p:nvSpPr>
        <p:spPr>
          <a:xfrm>
            <a:off x="9504443" y="6394630"/>
            <a:ext cx="736099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MARCH 22 (DATE)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8B2984-4DFA-AA4C-B5FB-1DBADF6457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741" y="2169517"/>
            <a:ext cx="1115126" cy="1115126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6D2BA0B-9749-F545-A86D-06217D6FD9D5}"/>
              </a:ext>
            </a:extLst>
          </p:cNvPr>
          <p:cNvSpPr txBox="1"/>
          <p:nvPr/>
        </p:nvSpPr>
        <p:spPr>
          <a:xfrm>
            <a:off x="5326035" y="2542414"/>
            <a:ext cx="332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K Grotesk Medium" pitchFamily="2" charset="77"/>
              </a:rPr>
              <a:t>A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9B96F9D-F035-594E-9655-E8A04A32C3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6597" y="4199858"/>
            <a:ext cx="1115126" cy="1115126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6A0D5413-1C49-9740-9806-A58CA5F5C994}"/>
              </a:ext>
            </a:extLst>
          </p:cNvPr>
          <p:cNvSpPr txBox="1"/>
          <p:nvPr/>
        </p:nvSpPr>
        <p:spPr>
          <a:xfrm>
            <a:off x="7239891" y="4572755"/>
            <a:ext cx="332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K Grotesk Medium" pitchFamily="2" charset="77"/>
              </a:rPr>
              <a:t>B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4882D759-E811-CF49-A61E-E80F1DC911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319" y="1487189"/>
            <a:ext cx="1115126" cy="1115126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9B90C055-99B1-0D47-87FD-121E3AF0CB0D}"/>
              </a:ext>
            </a:extLst>
          </p:cNvPr>
          <p:cNvSpPr txBox="1"/>
          <p:nvPr/>
        </p:nvSpPr>
        <p:spPr>
          <a:xfrm>
            <a:off x="8119613" y="1860086"/>
            <a:ext cx="34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K Grotesk Medium" pitchFamily="2" charset="77"/>
              </a:rPr>
              <a:t>C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3A65C734-1BB5-3B4A-8823-C966875C1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1152" y="4199858"/>
            <a:ext cx="1115126" cy="1115126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F08F4553-6544-2242-9C0B-ECE1F99D1147}"/>
              </a:ext>
            </a:extLst>
          </p:cNvPr>
          <p:cNvSpPr txBox="1"/>
          <p:nvPr/>
        </p:nvSpPr>
        <p:spPr>
          <a:xfrm>
            <a:off x="8854446" y="4572755"/>
            <a:ext cx="346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K Grotesk Medium" pitchFamily="2" charset="77"/>
              </a:rPr>
              <a:t>D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7EAB4868-C2AE-9346-A7F3-4F18A048AE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9960" y="2400485"/>
            <a:ext cx="1115126" cy="1115126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3761FC1F-F306-0D47-8DFB-CE1CAC47DFB4}"/>
              </a:ext>
            </a:extLst>
          </p:cNvPr>
          <p:cNvSpPr txBox="1"/>
          <p:nvPr/>
        </p:nvSpPr>
        <p:spPr>
          <a:xfrm>
            <a:off x="9673254" y="2773382"/>
            <a:ext cx="327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K Grotesk Medium" pitchFamily="2" charset="77"/>
              </a:rPr>
              <a:t>E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ACAAEA9-84EC-9E48-ADCE-45ABD9A08E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700000">
            <a:off x="5721732" y="3707953"/>
            <a:ext cx="1493487" cy="4571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26EA636-D518-FA46-83FB-BEF20B9A50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3500000">
            <a:off x="5587054" y="3828455"/>
            <a:ext cx="1493487" cy="45719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C42C76E1-02EF-754B-87D8-C8C609D44B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700000">
            <a:off x="6186716" y="2346939"/>
            <a:ext cx="1493487" cy="45719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2FDF393A-40C9-0F49-B313-23B8CD30CC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900000">
            <a:off x="6066015" y="2502041"/>
            <a:ext cx="1493487" cy="4571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FB31DAB-A949-A443-B38E-4ACE02D9AE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356862">
            <a:off x="7914478" y="3368951"/>
            <a:ext cx="1493487" cy="68496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BF101179-17BD-E640-AE05-C71531928A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55902">
            <a:off x="7792095" y="3334589"/>
            <a:ext cx="1493487" cy="4571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37A31491-8EB0-2041-991E-A16EEE83DE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2993" y="2863578"/>
            <a:ext cx="3086021" cy="9447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7CE9131B-B980-484B-8D8E-673B008463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6112993" y="3051836"/>
            <a:ext cx="3086021" cy="94470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546B0901-5C8C-E04D-887F-3EB2A5D094F4}"/>
              </a:ext>
            </a:extLst>
          </p:cNvPr>
          <p:cNvSpPr/>
          <p:nvPr/>
        </p:nvSpPr>
        <p:spPr>
          <a:xfrm>
            <a:off x="918324" y="785032"/>
            <a:ext cx="34649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Hubungan</a:t>
            </a:r>
            <a:r>
              <a:rPr lang="en-US" sz="32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3200" b="1" dirty="0" err="1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endParaRPr lang="en-US" sz="3200" b="1" dirty="0">
              <a:solidFill>
                <a:srgbClr val="FFFD78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400385F-7831-9A49-B2F7-F7215EA57846}"/>
              </a:ext>
            </a:extLst>
          </p:cNvPr>
          <p:cNvSpPr/>
          <p:nvPr/>
        </p:nvSpPr>
        <p:spPr>
          <a:xfrm>
            <a:off x="958593" y="1897799"/>
            <a:ext cx="144142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</a:t>
            </a:r>
            <a:r>
              <a:rPr lang="en-US" sz="1050" dirty="0" err="1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Hubungan</a:t>
            </a:r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 </a:t>
            </a:r>
            <a:r>
              <a:rPr lang="en-US" sz="1050" dirty="0" err="1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Karakter</a:t>
            </a:r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)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8EB23EC6-6448-5C48-83C3-649CED430E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654452" y="3703254"/>
            <a:ext cx="72517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310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EE5DF-7D85-D945-8ED1-3AEF7EC8B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2ADDF-5C75-4E4A-A826-EAFC4DAB6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FC3052-9184-144C-9A25-E54A005712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7509"/>
            <a:ext cx="12495602" cy="72530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C3AF91-E383-FF48-BD42-8A111FE5A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7801" y="-107778"/>
            <a:ext cx="8552817" cy="821814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4186302-7F44-7449-8566-5D55FDF05BB0}"/>
              </a:ext>
            </a:extLst>
          </p:cNvPr>
          <p:cNvSpPr/>
          <p:nvPr/>
        </p:nvSpPr>
        <p:spPr>
          <a:xfrm>
            <a:off x="1374905" y="479103"/>
            <a:ext cx="50431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Tentang</a:t>
            </a:r>
            <a:r>
              <a:rPr lang="en-US" sz="4400" b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Komikus</a:t>
            </a:r>
            <a:endParaRPr lang="en-US" sz="4400" b="1" dirty="0">
              <a:solidFill>
                <a:srgbClr val="002060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F6CD91-B73D-6C4F-8E1A-1975ACAB7DB8}"/>
              </a:ext>
            </a:extLst>
          </p:cNvPr>
          <p:cNvSpPr/>
          <p:nvPr/>
        </p:nvSpPr>
        <p:spPr>
          <a:xfrm>
            <a:off x="653540" y="2225149"/>
            <a:ext cx="11612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FFFD78"/>
                </a:solidFill>
                <a:latin typeface="HK Grotesk SemiBold" pitchFamily="2" charset="77"/>
                <a:ea typeface="NanumGothic" panose="020D0604000000000000" pitchFamily="34" charset="-127"/>
              </a:rPr>
              <a:t>(01)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4A9733F-35B8-EF42-8B27-5A08E47A92E5}"/>
              </a:ext>
            </a:extLst>
          </p:cNvPr>
          <p:cNvSpPr/>
          <p:nvPr/>
        </p:nvSpPr>
        <p:spPr>
          <a:xfrm>
            <a:off x="1374906" y="2163593"/>
            <a:ext cx="34649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Nama Pena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19D72DE-710A-274D-900C-7A00A37C90CA}"/>
              </a:ext>
            </a:extLst>
          </p:cNvPr>
          <p:cNvSpPr/>
          <p:nvPr/>
        </p:nvSpPr>
        <p:spPr>
          <a:xfrm>
            <a:off x="1374906" y="2563703"/>
            <a:ext cx="34649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D78"/>
                </a:solidFill>
                <a:latin typeface="HK Grotesk SemiBold" pitchFamily="2" charset="77"/>
                <a:ea typeface="NanumGothic" panose="020D0604000000000000" pitchFamily="34" charset="-127"/>
              </a:rPr>
              <a:t>(______)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1AF5FF-19C7-B741-BE86-1E44F00D9BB0}"/>
              </a:ext>
            </a:extLst>
          </p:cNvPr>
          <p:cNvSpPr/>
          <p:nvPr/>
        </p:nvSpPr>
        <p:spPr>
          <a:xfrm>
            <a:off x="653540" y="3432848"/>
            <a:ext cx="11612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FFFD78"/>
                </a:solidFill>
                <a:latin typeface="HK Grotesk SemiBold" pitchFamily="2" charset="77"/>
                <a:ea typeface="NanumGothic" panose="020D0604000000000000" pitchFamily="34" charset="-127"/>
              </a:rPr>
              <a:t>(02)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078764-0648-8C42-B00A-018A2B1AB3DB}"/>
              </a:ext>
            </a:extLst>
          </p:cNvPr>
          <p:cNvSpPr/>
          <p:nvPr/>
        </p:nvSpPr>
        <p:spPr>
          <a:xfrm>
            <a:off x="1374906" y="3371292"/>
            <a:ext cx="34649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Media </a:t>
            </a:r>
            <a:r>
              <a:rPr lang="en-US" sz="2800" b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Sosial</a:t>
            </a:r>
            <a:endParaRPr lang="en-US" sz="2800" b="1" dirty="0">
              <a:solidFill>
                <a:srgbClr val="002060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9A77F3-B07D-5644-9912-8555C404C9C4}"/>
              </a:ext>
            </a:extLst>
          </p:cNvPr>
          <p:cNvSpPr/>
          <p:nvPr/>
        </p:nvSpPr>
        <p:spPr>
          <a:xfrm>
            <a:off x="1374906" y="3771402"/>
            <a:ext cx="34649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D78"/>
                </a:solidFill>
                <a:latin typeface="HK Grotesk SemiBold" pitchFamily="2" charset="77"/>
                <a:ea typeface="NanumGothic" panose="020D0604000000000000" pitchFamily="34" charset="-127"/>
              </a:rPr>
              <a:t>(Ig, Fb, </a:t>
            </a:r>
            <a:r>
              <a:rPr lang="en-US" sz="2800" b="1" dirty="0" err="1">
                <a:solidFill>
                  <a:srgbClr val="FFFD78"/>
                </a:solidFill>
                <a:latin typeface="HK Grotesk SemiBold" pitchFamily="2" charset="77"/>
                <a:ea typeface="NanumGothic" panose="020D0604000000000000" pitchFamily="34" charset="-127"/>
              </a:rPr>
              <a:t>Etc</a:t>
            </a:r>
            <a:r>
              <a:rPr lang="en-US" sz="2800" b="1" dirty="0">
                <a:solidFill>
                  <a:srgbClr val="FFFD78"/>
                </a:solidFill>
                <a:latin typeface="HK Grotesk SemiBold" pitchFamily="2" charset="77"/>
                <a:ea typeface="NanumGothic" panose="020D0604000000000000" pitchFamily="34" charset="-127"/>
              </a:rPr>
              <a:t>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A976AB3-0221-9845-BE34-C9934EB914C1}"/>
              </a:ext>
            </a:extLst>
          </p:cNvPr>
          <p:cNvSpPr/>
          <p:nvPr/>
        </p:nvSpPr>
        <p:spPr>
          <a:xfrm>
            <a:off x="653540" y="4640546"/>
            <a:ext cx="11612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FFFD78"/>
                </a:solidFill>
                <a:latin typeface="HK Grotesk SemiBold" pitchFamily="2" charset="77"/>
                <a:ea typeface="NanumGothic" panose="020D0604000000000000" pitchFamily="34" charset="-127"/>
              </a:rPr>
              <a:t>(03)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33124C-8DAB-0446-AF49-EA79D5536EAF}"/>
              </a:ext>
            </a:extLst>
          </p:cNvPr>
          <p:cNvSpPr/>
          <p:nvPr/>
        </p:nvSpPr>
        <p:spPr>
          <a:xfrm>
            <a:off x="1374906" y="4578990"/>
            <a:ext cx="47210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Pengalaman</a:t>
            </a:r>
            <a:r>
              <a:rPr lang="en-US" sz="2800" b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di </a:t>
            </a:r>
            <a:r>
              <a:rPr lang="en-US" sz="2800" b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Bidang</a:t>
            </a:r>
            <a:r>
              <a:rPr lang="en-US" sz="2800" b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Komik</a:t>
            </a:r>
            <a:endParaRPr lang="en-US" sz="2800" b="1" dirty="0">
              <a:solidFill>
                <a:srgbClr val="002060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F363284-E3A1-0A42-8340-FA8AE534C216}"/>
              </a:ext>
            </a:extLst>
          </p:cNvPr>
          <p:cNvSpPr/>
          <p:nvPr/>
        </p:nvSpPr>
        <p:spPr>
          <a:xfrm>
            <a:off x="1374906" y="4979100"/>
            <a:ext cx="34649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D78"/>
                </a:solidFill>
                <a:latin typeface="HK Grotesk SemiBold" pitchFamily="2" charset="77"/>
                <a:ea typeface="NanumGothic" panose="020D0604000000000000" pitchFamily="34" charset="-127"/>
              </a:rPr>
              <a:t>(_______)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9AE2E13-C050-0149-97AC-6B0B967FF094}"/>
              </a:ext>
            </a:extLst>
          </p:cNvPr>
          <p:cNvSpPr/>
          <p:nvPr/>
        </p:nvSpPr>
        <p:spPr>
          <a:xfrm>
            <a:off x="6001917" y="2225149"/>
            <a:ext cx="11612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FFFD78"/>
                </a:solidFill>
                <a:latin typeface="HK Grotesk SemiBold" pitchFamily="2" charset="77"/>
                <a:ea typeface="NanumGothic" panose="020D0604000000000000" pitchFamily="34" charset="-127"/>
              </a:rPr>
              <a:t>(01)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5C6E54A-9AA2-0044-9EE5-720D402E9698}"/>
              </a:ext>
            </a:extLst>
          </p:cNvPr>
          <p:cNvSpPr/>
          <p:nvPr/>
        </p:nvSpPr>
        <p:spPr>
          <a:xfrm>
            <a:off x="6723282" y="2163593"/>
            <a:ext cx="46305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Informasi</a:t>
            </a:r>
            <a:r>
              <a:rPr lang="en-US" sz="2800" b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Lain </a:t>
            </a:r>
            <a:r>
              <a:rPr lang="en-US" sz="28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(</a:t>
            </a:r>
            <a:r>
              <a:rPr lang="en-US" sz="2800" dirty="0" err="1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Tambahan</a:t>
            </a:r>
            <a:r>
              <a:rPr lang="en-US" sz="28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5361EC1-3E4D-AF43-B37C-0A8182DFE8DF}"/>
              </a:ext>
            </a:extLst>
          </p:cNvPr>
          <p:cNvSpPr/>
          <p:nvPr/>
        </p:nvSpPr>
        <p:spPr>
          <a:xfrm>
            <a:off x="6723283" y="2563703"/>
            <a:ext cx="34649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D78"/>
                </a:solidFill>
                <a:latin typeface="HK Grotesk SemiBold" pitchFamily="2" charset="77"/>
                <a:ea typeface="NanumGothic" panose="020D0604000000000000" pitchFamily="34" charset="-127"/>
              </a:rPr>
              <a:t>(</a:t>
            </a:r>
            <a:r>
              <a:rPr lang="en-US" sz="2800" b="1" dirty="0" err="1">
                <a:solidFill>
                  <a:srgbClr val="FFFD78"/>
                </a:solidFill>
                <a:latin typeface="HK Grotesk SemiBold" pitchFamily="2" charset="77"/>
                <a:ea typeface="NanumGothic" panose="020D0604000000000000" pitchFamily="34" charset="-127"/>
              </a:rPr>
              <a:t>Tulis</a:t>
            </a:r>
            <a:r>
              <a:rPr lang="en-US" sz="2800" b="1" dirty="0">
                <a:solidFill>
                  <a:srgbClr val="FFFD78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2800" b="1" dirty="0" err="1">
                <a:solidFill>
                  <a:srgbClr val="FFFD78"/>
                </a:solidFill>
                <a:latin typeface="HK Grotesk SemiBold" pitchFamily="2" charset="77"/>
                <a:ea typeface="NanumGothic" panose="020D0604000000000000" pitchFamily="34" charset="-127"/>
              </a:rPr>
              <a:t>disini</a:t>
            </a:r>
            <a:r>
              <a:rPr lang="en-US" sz="2800" b="1" dirty="0">
                <a:solidFill>
                  <a:srgbClr val="FFFD78"/>
                </a:solidFill>
                <a:latin typeface="HK Grotesk SemiBold" pitchFamily="2" charset="77"/>
                <a:ea typeface="NanumGothic" panose="020D0604000000000000" pitchFamily="34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4232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0E4CB4-A793-BC4F-94A5-0C649E6C7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18249" y="-621102"/>
            <a:ext cx="15061721" cy="8505645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14E26218-C3B0-F142-B8B5-A8B90D087B5A}"/>
              </a:ext>
            </a:extLst>
          </p:cNvPr>
          <p:cNvSpPr/>
          <p:nvPr/>
        </p:nvSpPr>
        <p:spPr>
          <a:xfrm>
            <a:off x="1330224" y="2067269"/>
            <a:ext cx="94727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APA KARYA TERBAIKMU SUDAH SIAP?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1A8EDA-D2ED-BE4C-9273-D80800837364}"/>
              </a:ext>
            </a:extLst>
          </p:cNvPr>
          <p:cNvSpPr/>
          <p:nvPr/>
        </p:nvSpPr>
        <p:spPr>
          <a:xfrm>
            <a:off x="1610037" y="3059928"/>
            <a:ext cx="88909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Kamu </a:t>
            </a:r>
            <a:r>
              <a:rPr lang="en-US" dirty="0" err="1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bisa</a:t>
            </a:r>
            <a:r>
              <a:rPr lang="en-US" dirty="0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dirty="0" err="1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kirim</a:t>
            </a:r>
            <a:r>
              <a:rPr lang="en-US" dirty="0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 webtoon-mu </a:t>
            </a:r>
            <a:r>
              <a:rPr lang="en-US" dirty="0" err="1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dengan</a:t>
            </a:r>
            <a:r>
              <a:rPr lang="en-US" dirty="0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 minimal 3 episode </a:t>
            </a:r>
            <a:r>
              <a:rPr lang="en-US" dirty="0" err="1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pertama</a:t>
            </a:r>
            <a:r>
              <a:rPr lang="en-US" dirty="0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 dan </a:t>
            </a:r>
            <a:r>
              <a:rPr lang="en-US" dirty="0" err="1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cantumkan</a:t>
            </a:r>
            <a:r>
              <a:rPr lang="en-US" dirty="0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 proposal </a:t>
            </a:r>
            <a:r>
              <a:rPr lang="en-US" dirty="0" err="1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ini</a:t>
            </a:r>
            <a:r>
              <a:rPr lang="en-US" dirty="0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dirty="0" err="1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ke</a:t>
            </a:r>
            <a:r>
              <a:rPr lang="en-US" dirty="0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dirty="0" err="1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alamat</a:t>
            </a:r>
            <a:r>
              <a:rPr lang="en-US" dirty="0">
                <a:solidFill>
                  <a:srgbClr val="CEFF5C"/>
                </a:solidFill>
                <a:latin typeface="HK Grotesk" pitchFamily="2" charset="77"/>
                <a:ea typeface="NanumGothic" panose="020D0604000000000000" pitchFamily="34" charset="-127"/>
              </a:rPr>
              <a:t> email</a:t>
            </a:r>
            <a:r>
              <a:rPr lang="en-US" dirty="0">
                <a:solidFill>
                  <a:schemeClr val="bg1"/>
                </a:solidFill>
                <a:latin typeface="HK Grotesk" pitchFamily="2" charset="77"/>
                <a:ea typeface="NanumGothic" panose="020D0604000000000000" pitchFamily="34" charset="-127"/>
              </a:rPr>
              <a:t>: </a:t>
            </a:r>
            <a:r>
              <a:rPr lang="en-US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dl_kanvas_id@linecorp.com</a:t>
            </a:r>
          </a:p>
          <a:p>
            <a:pPr algn="ctr"/>
            <a:endParaRPr lang="en-US" b="1" dirty="0">
              <a:highlight>
                <a:srgbClr val="CEFF5C"/>
              </a:highlight>
              <a:latin typeface="HK Grotesk" pitchFamily="2" charset="77"/>
              <a:ea typeface="NanumGothic" panose="020D0604000000000000" pitchFamily="34" charset="-127"/>
            </a:endParaRPr>
          </a:p>
          <a:p>
            <a:pPr algn="ctr"/>
            <a:r>
              <a:rPr lang="en-US" b="1" dirty="0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 (Jika email proposal </a:t>
            </a:r>
            <a:r>
              <a:rPr lang="en-US" b="1" dirty="0" err="1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tidak</a:t>
            </a:r>
            <a:r>
              <a:rPr lang="en-US" b="1" dirty="0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b="1" dirty="0" err="1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dijawab</a:t>
            </a:r>
            <a:r>
              <a:rPr lang="en-US" b="1" dirty="0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b="1" dirty="0" err="1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dalam</a:t>
            </a:r>
            <a:r>
              <a:rPr lang="en-US" b="1" dirty="0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 30 </a:t>
            </a:r>
            <a:r>
              <a:rPr lang="en-US" b="1" dirty="0" err="1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hari</a:t>
            </a:r>
            <a:r>
              <a:rPr lang="en-US" b="1" dirty="0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b="1" dirty="0" err="1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kerja</a:t>
            </a:r>
            <a:r>
              <a:rPr lang="en-US" b="1" dirty="0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,</a:t>
            </a:r>
          </a:p>
          <a:p>
            <a:pPr algn="ctr"/>
            <a:r>
              <a:rPr lang="en-US" b="1" dirty="0" err="1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itu</a:t>
            </a:r>
            <a:r>
              <a:rPr lang="en-US" b="1" dirty="0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b="1" dirty="0" err="1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berarti</a:t>
            </a:r>
            <a:r>
              <a:rPr lang="en-US" b="1" dirty="0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 proposal </a:t>
            </a:r>
            <a:r>
              <a:rPr lang="en-US" b="1" dirty="0" err="1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tidak</a:t>
            </a:r>
            <a:r>
              <a:rPr lang="en-US" b="1" dirty="0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b="1" dirty="0" err="1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lolos</a:t>
            </a:r>
            <a:r>
              <a:rPr lang="en-US" b="1" dirty="0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b="1" dirty="0" err="1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kurasi</a:t>
            </a:r>
            <a:r>
              <a:rPr lang="en-US" b="1" dirty="0">
                <a:highlight>
                  <a:srgbClr val="CEFF5C"/>
                </a:highlight>
                <a:latin typeface="HK Grotesk" pitchFamily="2" charset="77"/>
                <a:ea typeface="NanumGothic" panose="020D0604000000000000" pitchFamily="34" charset="-127"/>
              </a:rPr>
              <a:t>)</a:t>
            </a:r>
          </a:p>
          <a:p>
            <a:pPr algn="ctr"/>
            <a:endParaRPr lang="en-US" dirty="0">
              <a:solidFill>
                <a:schemeClr val="bg1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D58BDA4-E7F9-EC41-8903-EFAF875CE7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6236" y="5493233"/>
            <a:ext cx="792749" cy="7554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4CB7A2-D30A-5047-9877-70136AA15B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824" y="3991032"/>
            <a:ext cx="2082800" cy="2082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5234C0E-3865-C340-88B6-21AD8CD058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1298" y="-2179904"/>
            <a:ext cx="39624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745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E2E233C-A788-0246-8E80-4FFF5552CB96}"/>
              </a:ext>
            </a:extLst>
          </p:cNvPr>
          <p:cNvSpPr/>
          <p:nvPr/>
        </p:nvSpPr>
        <p:spPr>
          <a:xfrm>
            <a:off x="0" y="0"/>
            <a:ext cx="5417469" cy="6858000"/>
          </a:xfrm>
          <a:prstGeom prst="rect">
            <a:avLst/>
          </a:prstGeom>
          <a:solidFill>
            <a:srgbClr val="CEFF5C"/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0F0CFB-EE1C-2342-A62B-44B1CBC57EB0}"/>
              </a:ext>
            </a:extLst>
          </p:cNvPr>
          <p:cNvSpPr/>
          <p:nvPr/>
        </p:nvSpPr>
        <p:spPr>
          <a:xfrm>
            <a:off x="1790565" y="3088057"/>
            <a:ext cx="1836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HK Grotesk Medium" pitchFamily="2" charset="77"/>
                <a:ea typeface="NanumGothic" panose="020D0604000000000000" pitchFamily="34" charset="-127"/>
              </a:rPr>
              <a:t>Ganti </a:t>
            </a:r>
            <a:r>
              <a:rPr lang="en-US" sz="1400" dirty="0" err="1">
                <a:latin typeface="HK Grotesk Medium" pitchFamily="2" charset="77"/>
                <a:ea typeface="NanumGothic" panose="020D0604000000000000" pitchFamily="34" charset="-127"/>
              </a:rPr>
              <a:t>dengan</a:t>
            </a:r>
            <a:r>
              <a:rPr lang="en-US" sz="1400" dirty="0">
                <a:latin typeface="HK Grotesk Medium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latin typeface="HK Grotesk Medium" pitchFamily="2" charset="77"/>
                <a:ea typeface="NanumGothic" panose="020D0604000000000000" pitchFamily="34" charset="-127"/>
              </a:rPr>
              <a:t>ilustrasi</a:t>
            </a:r>
            <a:r>
              <a:rPr lang="en-US" sz="1400" dirty="0">
                <a:latin typeface="HK Grotesk Medium" pitchFamily="2" charset="77"/>
                <a:ea typeface="NanumGothic" panose="020D0604000000000000" pitchFamily="34" charset="-127"/>
              </a:rPr>
              <a:t>/</a:t>
            </a:r>
          </a:p>
          <a:p>
            <a:r>
              <a:rPr lang="en-US" sz="1400" dirty="0">
                <a:latin typeface="HK Grotesk Medium" pitchFamily="2" charset="77"/>
                <a:ea typeface="NanumGothic" panose="020D0604000000000000" pitchFamily="34" charset="-127"/>
              </a:rPr>
              <a:t>Gambar cover Serial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256D8A-FB03-7F4D-B0BF-2B93B67E60FA}"/>
              </a:ext>
            </a:extLst>
          </p:cNvPr>
          <p:cNvSpPr/>
          <p:nvPr/>
        </p:nvSpPr>
        <p:spPr>
          <a:xfrm>
            <a:off x="7205222" y="562053"/>
            <a:ext cx="1334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Judul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EF461B-27B5-7E49-B666-05970A305AE5}"/>
              </a:ext>
            </a:extLst>
          </p:cNvPr>
          <p:cNvSpPr/>
          <p:nvPr/>
        </p:nvSpPr>
        <p:spPr>
          <a:xfrm>
            <a:off x="7247381" y="886723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(_____________</a:t>
            </a:r>
            <a:r>
              <a:rPr lang="en-ID" sz="160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737249-FC0E-2E4B-9DC9-97E968B2B35B}"/>
              </a:ext>
            </a:extLst>
          </p:cNvPr>
          <p:cNvSpPr/>
          <p:nvPr/>
        </p:nvSpPr>
        <p:spPr>
          <a:xfrm>
            <a:off x="6835089" y="589544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(01)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C885FD-95BC-6A44-9005-33C3A2617EB8}"/>
              </a:ext>
            </a:extLst>
          </p:cNvPr>
          <p:cNvSpPr/>
          <p:nvPr/>
        </p:nvSpPr>
        <p:spPr>
          <a:xfrm>
            <a:off x="8737221" y="1229135"/>
            <a:ext cx="630301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427947-F817-1E4F-BB8F-22DC2124EF4E}"/>
              </a:ext>
            </a:extLst>
          </p:cNvPr>
          <p:cNvSpPr/>
          <p:nvPr/>
        </p:nvSpPr>
        <p:spPr>
          <a:xfrm>
            <a:off x="7205222" y="1757553"/>
            <a:ext cx="1334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Genre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F3295A-6EDE-C24E-A08D-2711AD4A2429}"/>
              </a:ext>
            </a:extLst>
          </p:cNvPr>
          <p:cNvSpPr/>
          <p:nvPr/>
        </p:nvSpPr>
        <p:spPr>
          <a:xfrm>
            <a:off x="7247381" y="2082223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____/____)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8583F1F-8BF1-234B-9D5D-7B3A7909814C}"/>
              </a:ext>
            </a:extLst>
          </p:cNvPr>
          <p:cNvSpPr/>
          <p:nvPr/>
        </p:nvSpPr>
        <p:spPr>
          <a:xfrm>
            <a:off x="6835089" y="1785044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(02)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070D67F-A7FB-E745-A0EB-51234EF3FB43}"/>
              </a:ext>
            </a:extLst>
          </p:cNvPr>
          <p:cNvSpPr/>
          <p:nvPr/>
        </p:nvSpPr>
        <p:spPr>
          <a:xfrm>
            <a:off x="9265859" y="2166861"/>
            <a:ext cx="630301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A7C816-9EC2-FF42-B5D5-1C5E933F7B45}"/>
              </a:ext>
            </a:extLst>
          </p:cNvPr>
          <p:cNvSpPr/>
          <p:nvPr/>
        </p:nvSpPr>
        <p:spPr>
          <a:xfrm>
            <a:off x="7205221" y="2708330"/>
            <a:ext cx="15835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Total Episode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88845E-98A2-0247-85DC-99CE20B9127B}"/>
              </a:ext>
            </a:extLst>
          </p:cNvPr>
          <p:cNvSpPr/>
          <p:nvPr/>
        </p:nvSpPr>
        <p:spPr>
          <a:xfrm>
            <a:off x="7247381" y="3027658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26 Episode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6CADC9A-F36C-854A-9F79-8E8C8455D6B1}"/>
              </a:ext>
            </a:extLst>
          </p:cNvPr>
          <p:cNvSpPr/>
          <p:nvPr/>
        </p:nvSpPr>
        <p:spPr>
          <a:xfrm>
            <a:off x="6835089" y="2723134"/>
            <a:ext cx="412292" cy="209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(03)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5F0BC7E-731D-CB4D-B936-6184E85F9285}"/>
              </a:ext>
            </a:extLst>
          </p:cNvPr>
          <p:cNvSpPr/>
          <p:nvPr/>
        </p:nvSpPr>
        <p:spPr>
          <a:xfrm>
            <a:off x="9042706" y="3097606"/>
            <a:ext cx="630301" cy="139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A20710E-D277-D549-8116-BCEEF8A17B31}"/>
              </a:ext>
            </a:extLst>
          </p:cNvPr>
          <p:cNvSpPr/>
          <p:nvPr/>
        </p:nvSpPr>
        <p:spPr>
          <a:xfrm>
            <a:off x="7205221" y="3703399"/>
            <a:ext cx="15835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Logline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62CD278-51FE-3047-8317-7EF0A481E48C}"/>
              </a:ext>
            </a:extLst>
          </p:cNvPr>
          <p:cNvSpPr/>
          <p:nvPr/>
        </p:nvSpPr>
        <p:spPr>
          <a:xfrm>
            <a:off x="7247381" y="4191235"/>
            <a:ext cx="38984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Contoh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Format:</a:t>
            </a:r>
          </a:p>
          <a:p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[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Deskripsi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tokoh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utama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]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ingin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[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tujuan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/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objektif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tokoh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utama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],</a:t>
            </a:r>
          </a:p>
          <a:p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namun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[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halangan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/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konflik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dari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tokoh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antagonis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atau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situasi</a:t>
            </a:r>
            <a:b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</a:b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yang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tidak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menguntungkan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],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jika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hal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itu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tidak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tercapai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maka</a:t>
            </a:r>
            <a:b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</a:b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[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konsekuensi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fatal yang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bisa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terasa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oleh </a:t>
            </a:r>
            <a:r>
              <a:rPr lang="en-US" sz="14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pembaca</a:t>
            </a:r>
            <a:r>
              <a:rPr lang="en-US" sz="14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].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A53361-9D93-F647-B8C3-2ABE9E21CD43}"/>
              </a:ext>
            </a:extLst>
          </p:cNvPr>
          <p:cNvSpPr/>
          <p:nvPr/>
        </p:nvSpPr>
        <p:spPr>
          <a:xfrm>
            <a:off x="6835089" y="3718203"/>
            <a:ext cx="412292" cy="209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(03)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A443725-C68F-C349-9851-93E1163599F8}"/>
              </a:ext>
            </a:extLst>
          </p:cNvPr>
          <p:cNvSpPr/>
          <p:nvPr/>
        </p:nvSpPr>
        <p:spPr>
          <a:xfrm>
            <a:off x="7908941" y="5957546"/>
            <a:ext cx="630301" cy="139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BFB705F-8310-9742-A575-CD69A28D8460}"/>
              </a:ext>
            </a:extLst>
          </p:cNvPr>
          <p:cNvSpPr/>
          <p:nvPr/>
        </p:nvSpPr>
        <p:spPr>
          <a:xfrm>
            <a:off x="8291149" y="3794182"/>
            <a:ext cx="340830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(Satu-dua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kalimat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yang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menggambarkan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keseluruhan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dari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cerita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.)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49F0EF6-4E77-4947-AFC6-EED7C1C22F1F}"/>
              </a:ext>
            </a:extLst>
          </p:cNvPr>
          <p:cNvSpPr/>
          <p:nvPr/>
        </p:nvSpPr>
        <p:spPr>
          <a:xfrm>
            <a:off x="1350036" y="6394630"/>
            <a:ext cx="938077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WEBTOON KANVAS 2022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0ECB966-33D0-0945-85F7-FCBDEF32842E}"/>
              </a:ext>
            </a:extLst>
          </p:cNvPr>
          <p:cNvSpPr/>
          <p:nvPr/>
        </p:nvSpPr>
        <p:spPr>
          <a:xfrm>
            <a:off x="2895808" y="6394630"/>
            <a:ext cx="502061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ARTWORK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F87F4AA9-A5F5-0346-A5EA-E1CB72E0667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9761"/>
          <a:stretch/>
        </p:blipFill>
        <p:spPr>
          <a:xfrm>
            <a:off x="10560121" y="1171880"/>
            <a:ext cx="1631879" cy="148024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B67BB80-4A73-9E40-8F03-EAB0F30626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77414"/>
          <a:stretch/>
        </p:blipFill>
        <p:spPr>
          <a:xfrm>
            <a:off x="5856790" y="6523677"/>
            <a:ext cx="2709034" cy="33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06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0D385F-BF14-2D19-B0EC-EB4DD0B756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760262DA-3340-C461-B256-B51A33F7B159}"/>
              </a:ext>
            </a:extLst>
          </p:cNvPr>
          <p:cNvSpPr/>
          <p:nvPr/>
        </p:nvSpPr>
        <p:spPr>
          <a:xfrm>
            <a:off x="918323" y="1154222"/>
            <a:ext cx="15835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Setup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85030E4-A217-3F4C-E763-EBE1CBAC62D1}"/>
              </a:ext>
            </a:extLst>
          </p:cNvPr>
          <p:cNvSpPr/>
          <p:nvPr/>
        </p:nvSpPr>
        <p:spPr>
          <a:xfrm>
            <a:off x="918323" y="1554332"/>
            <a:ext cx="103553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Berisi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perkenalan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, dunia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mereka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, dan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apa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yang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penting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buat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mereka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Contoh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Isi: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Sifat/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karakteristik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MC. Setting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tempat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, tone (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suasana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cerita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), dan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hubungan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/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relasi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penting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Masalah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utama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/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keinginannya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Insiden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pemantik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/trigger yang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menggerakkan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cerita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Efek</a:t>
            </a:r>
            <a:r>
              <a:rPr lang="en-US" sz="1400" u="sng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u="sng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</a:t>
            </a:r>
            <a:r>
              <a:rPr lang="en-US" sz="1400" u="sng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u="sng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pembaca</a:t>
            </a:r>
            <a:r>
              <a:rPr lang="en-US" sz="1400" u="sng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: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membangun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KEPEDULIAN pada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dan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memahami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KONTEKS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cerita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8843FA-9CE1-067F-8573-9FD63C6E6D55}"/>
              </a:ext>
            </a:extLst>
          </p:cNvPr>
          <p:cNvSpPr/>
          <p:nvPr/>
        </p:nvSpPr>
        <p:spPr>
          <a:xfrm>
            <a:off x="7908941" y="5957546"/>
            <a:ext cx="630301" cy="139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E4A711-966F-0013-3675-D9989CD46DC9}"/>
              </a:ext>
            </a:extLst>
          </p:cNvPr>
          <p:cNvSpPr/>
          <p:nvPr/>
        </p:nvSpPr>
        <p:spPr>
          <a:xfrm>
            <a:off x="918323" y="323637"/>
            <a:ext cx="4881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Synopsis in 5 Plot Points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4AC247-D78E-42C4-EA96-F6A91FA99D81}"/>
              </a:ext>
            </a:extLst>
          </p:cNvPr>
          <p:cNvSpPr/>
          <p:nvPr/>
        </p:nvSpPr>
        <p:spPr>
          <a:xfrm>
            <a:off x="918322" y="4020458"/>
            <a:ext cx="15835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Conflict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25B502D-FC66-58FD-2B38-EEE79432D52F}"/>
              </a:ext>
            </a:extLst>
          </p:cNvPr>
          <p:cNvSpPr/>
          <p:nvPr/>
        </p:nvSpPr>
        <p:spPr>
          <a:xfrm>
            <a:off x="918322" y="4420568"/>
            <a:ext cx="103553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“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Ganggu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”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kedamaian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karakternya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Perkenalkan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masalah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/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tantangan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Contoh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Isi: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Kejadian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yang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mengguncang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mereka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Pilihan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sulit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yang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harus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dilakukan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Dunia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seakan-akan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menentang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keinginan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mereka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Efek</a:t>
            </a:r>
            <a:r>
              <a:rPr lang="en-US" sz="1400" u="sng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u="sng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</a:t>
            </a:r>
            <a:r>
              <a:rPr lang="en-US" sz="1400" u="sng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u="sng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pembaca</a:t>
            </a:r>
            <a:r>
              <a:rPr lang="en-US" sz="1400" u="sng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: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membuat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mereka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KHAWATIR dan BERHARAP.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7206E3-6620-3377-0E0A-1E40B08B7B11}"/>
              </a:ext>
            </a:extLst>
          </p:cNvPr>
          <p:cNvSpPr/>
          <p:nvPr/>
        </p:nvSpPr>
        <p:spPr>
          <a:xfrm>
            <a:off x="5800299" y="446747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Ringkasan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jalan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cerita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secara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lengkap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yang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dibagi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ke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dalam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5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poin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cerita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.)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38DC25-9AF2-EFB4-B3DE-1480116EF0B1}"/>
              </a:ext>
            </a:extLst>
          </p:cNvPr>
          <p:cNvSpPr/>
          <p:nvPr/>
        </p:nvSpPr>
        <p:spPr>
          <a:xfrm>
            <a:off x="2867557" y="1227319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(01)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B9DCD7A-F170-0BC7-F4FB-BED7801FC4D6}"/>
              </a:ext>
            </a:extLst>
          </p:cNvPr>
          <p:cNvSpPr/>
          <p:nvPr/>
        </p:nvSpPr>
        <p:spPr>
          <a:xfrm>
            <a:off x="2867557" y="4093555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(02)</a:t>
            </a:r>
          </a:p>
        </p:txBody>
      </p:sp>
    </p:spTree>
    <p:extLst>
      <p:ext uri="{BB962C8B-B14F-4D97-AF65-F5344CB8AC3E}">
        <p14:creationId xmlns:p14="http://schemas.microsoft.com/office/powerpoint/2010/main" val="915375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B8B57F-1144-9E2D-A627-1EB441FDF9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65378FF3-42AB-160F-B746-FDCC03CE0CC3}"/>
              </a:ext>
            </a:extLst>
          </p:cNvPr>
          <p:cNvSpPr/>
          <p:nvPr/>
        </p:nvSpPr>
        <p:spPr>
          <a:xfrm>
            <a:off x="918323" y="1154222"/>
            <a:ext cx="17896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Turning Point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672C34-EE8F-D055-F814-B67E8F8EF050}"/>
              </a:ext>
            </a:extLst>
          </p:cNvPr>
          <p:cNvSpPr/>
          <p:nvPr/>
        </p:nvSpPr>
        <p:spPr>
          <a:xfrm>
            <a:off x="918323" y="1554332"/>
            <a:ext cx="103553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Cerita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bergulir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semakin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jauh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mengalami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perubahan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 Stakes/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pertaruhannya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terasa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semakin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naik dan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penting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Contoh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Isi: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Perubahan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besar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,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dampak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dari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konflik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/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kesulitan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yang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sebelumnya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terjadi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Karakternya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nggak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bisa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fine-fine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saja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/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nggak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bisa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kembali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masa-masa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damai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sebelum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masalah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dan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pilihan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menyerang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Memberi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pergerakan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puncak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cerita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Efek</a:t>
            </a:r>
            <a:r>
              <a:rPr lang="en-US" sz="1400" u="sng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u="sng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</a:t>
            </a:r>
            <a:r>
              <a:rPr lang="en-US" sz="1400" u="sng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u="sng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pembaca</a:t>
            </a:r>
            <a:r>
              <a:rPr lang="en-US" sz="1400" u="sng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: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membuat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mereka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SEMAKIN PAHAM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sama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karakternya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dan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pilihan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yang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dibuat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372FCA1-B25D-C784-9E7B-0B817519A06F}"/>
              </a:ext>
            </a:extLst>
          </p:cNvPr>
          <p:cNvSpPr/>
          <p:nvPr/>
        </p:nvSpPr>
        <p:spPr>
          <a:xfrm>
            <a:off x="7908941" y="5957546"/>
            <a:ext cx="630301" cy="139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900CA0-8C9D-30A3-FA3D-873BBBEBBDC3}"/>
              </a:ext>
            </a:extLst>
          </p:cNvPr>
          <p:cNvSpPr/>
          <p:nvPr/>
        </p:nvSpPr>
        <p:spPr>
          <a:xfrm>
            <a:off x="918322" y="4020458"/>
            <a:ext cx="15835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Conflict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5ED329-DF0E-2C8B-CB4E-E39714944079}"/>
              </a:ext>
            </a:extLst>
          </p:cNvPr>
          <p:cNvSpPr/>
          <p:nvPr/>
        </p:nvSpPr>
        <p:spPr>
          <a:xfrm>
            <a:off x="918322" y="4420568"/>
            <a:ext cx="103553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Titik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puncak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cerita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 Masalah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meledak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,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tidak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terhindarkan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 Harus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dihadapi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,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suka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nggak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suka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Berhasil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atau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gagal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Contoh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Isi: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Bagian paling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intens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di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cerita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Menghadapi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dan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menyelesaikan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masalah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lewat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berbagai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cara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Efek</a:t>
            </a:r>
            <a:r>
              <a:rPr lang="en-US" sz="1400" u="sng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u="sng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</a:t>
            </a:r>
            <a:r>
              <a:rPr lang="en-US" sz="1400" u="sng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u="sng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pembaca</a:t>
            </a:r>
            <a:r>
              <a:rPr lang="en-US" sz="1400" u="sng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: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membuat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mereka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merasa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CERITA INI MEMANG PATUT DIIKUTI.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Memberikan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kepuasan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dan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jawaban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atas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hal-hal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penting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sepanjang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cerita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CA6D63A-C109-5D47-5920-B083DE808135}"/>
              </a:ext>
            </a:extLst>
          </p:cNvPr>
          <p:cNvSpPr/>
          <p:nvPr/>
        </p:nvSpPr>
        <p:spPr>
          <a:xfrm>
            <a:off x="2867557" y="1227319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(03)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54570F0-13FD-EB4B-EE0A-3B602F11A090}"/>
              </a:ext>
            </a:extLst>
          </p:cNvPr>
          <p:cNvSpPr/>
          <p:nvPr/>
        </p:nvSpPr>
        <p:spPr>
          <a:xfrm>
            <a:off x="2867557" y="4093555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13E99D-D67F-16E9-D8EA-EB08B6442B29}"/>
              </a:ext>
            </a:extLst>
          </p:cNvPr>
          <p:cNvSpPr/>
          <p:nvPr/>
        </p:nvSpPr>
        <p:spPr>
          <a:xfrm>
            <a:off x="918323" y="323637"/>
            <a:ext cx="4881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Synopsis in 5 Plot Points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43D707-B1B2-D584-CF4C-259DFE1437F6}"/>
              </a:ext>
            </a:extLst>
          </p:cNvPr>
          <p:cNvSpPr/>
          <p:nvPr/>
        </p:nvSpPr>
        <p:spPr>
          <a:xfrm>
            <a:off x="5800299" y="446747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Ringkasan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jalan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cerita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secara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lengkap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yang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dibagi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ke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dalam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5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poin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cerita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558321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C38310-0348-F77B-82B2-1247CF6DA3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FF0ED2C5-9BB5-FCF0-6B48-CC2C5D74474E}"/>
              </a:ext>
            </a:extLst>
          </p:cNvPr>
          <p:cNvSpPr/>
          <p:nvPr/>
        </p:nvSpPr>
        <p:spPr>
          <a:xfrm>
            <a:off x="918323" y="1154222"/>
            <a:ext cx="17896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Resolution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8B15CF8-4B26-FAD1-98E8-A54DE538EDC7}"/>
              </a:ext>
            </a:extLst>
          </p:cNvPr>
          <p:cNvSpPr/>
          <p:nvPr/>
        </p:nvSpPr>
        <p:spPr>
          <a:xfrm>
            <a:off x="918323" y="1554332"/>
            <a:ext cx="103553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Perjalanan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penutupan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cerita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,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setelah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masalahnya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mereda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Contoh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Isi: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Menunjukkan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konsekuensi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dan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dampak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dari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klimaks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Mengembalikan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keseimbangan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Entah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itu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menerima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kekalahan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atau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menikmati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kesenangan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Menutup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arc/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jalan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cerita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masing-masing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Efek</a:t>
            </a:r>
            <a:r>
              <a:rPr lang="en-US" sz="1400" u="sng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u="sng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ke</a:t>
            </a:r>
            <a:r>
              <a:rPr lang="en-US" sz="1400" u="sng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u="sng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pembaca</a:t>
            </a:r>
            <a:r>
              <a:rPr lang="en-US" sz="1400" u="sng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: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meninggalkan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cerita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yang BERMAKNA.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Nggak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harus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BAHAGIA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tapi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memuaskan</a:t>
            </a:r>
            <a:r>
              <a:rPr lang="en-US" sz="1400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B36568E-DB4F-7978-8521-3E20AEEA7C0E}"/>
              </a:ext>
            </a:extLst>
          </p:cNvPr>
          <p:cNvSpPr/>
          <p:nvPr/>
        </p:nvSpPr>
        <p:spPr>
          <a:xfrm>
            <a:off x="7908941" y="5957546"/>
            <a:ext cx="630301" cy="139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5F3765-2FF7-D55B-4B87-9D07639488C0}"/>
              </a:ext>
            </a:extLst>
          </p:cNvPr>
          <p:cNvSpPr/>
          <p:nvPr/>
        </p:nvSpPr>
        <p:spPr>
          <a:xfrm>
            <a:off x="2867557" y="1227319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(05)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7DD1E93-DFF0-74EA-3B28-E488470F1507}"/>
              </a:ext>
            </a:extLst>
          </p:cNvPr>
          <p:cNvSpPr/>
          <p:nvPr/>
        </p:nvSpPr>
        <p:spPr>
          <a:xfrm>
            <a:off x="918323" y="323637"/>
            <a:ext cx="4881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Synopsis in 5 Plot Points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2DCE66-DED5-120A-9525-8D176265F691}"/>
              </a:ext>
            </a:extLst>
          </p:cNvPr>
          <p:cNvSpPr/>
          <p:nvPr/>
        </p:nvSpPr>
        <p:spPr>
          <a:xfrm>
            <a:off x="5800299" y="446747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Ringkasan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jalan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cerita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secara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lengkap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yang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dibagi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ke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dalam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5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poin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cerita</a:t>
            </a:r>
            <a:r>
              <a:rPr lang="en-US" sz="8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098561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0E4CB4-A793-BC4F-94A5-0C649E6C7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857" y="-97972"/>
            <a:ext cx="12387943" cy="709748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3A909C5-4503-034E-B691-DCE19BA3B637}"/>
              </a:ext>
            </a:extLst>
          </p:cNvPr>
          <p:cNvSpPr/>
          <p:nvPr/>
        </p:nvSpPr>
        <p:spPr>
          <a:xfrm>
            <a:off x="918324" y="323637"/>
            <a:ext cx="3464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 Planning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BF75CB-2D5C-E24A-B4CF-4A0AE5DCCDCB}"/>
              </a:ext>
            </a:extLst>
          </p:cNvPr>
          <p:cNvSpPr/>
          <p:nvPr/>
        </p:nvSpPr>
        <p:spPr>
          <a:xfrm>
            <a:off x="1884646" y="1581540"/>
            <a:ext cx="41229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A1A014-F99B-DD4F-8AD0-A83F88E53CA0}"/>
              </a:ext>
            </a:extLst>
          </p:cNvPr>
          <p:cNvSpPr/>
          <p:nvPr/>
        </p:nvSpPr>
        <p:spPr>
          <a:xfrm>
            <a:off x="861186" y="6394630"/>
            <a:ext cx="938077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WEBTOON KANVAS 2022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181295-C9EE-FD4A-884F-7E763E8C2B71}"/>
              </a:ext>
            </a:extLst>
          </p:cNvPr>
          <p:cNvSpPr/>
          <p:nvPr/>
        </p:nvSpPr>
        <p:spPr>
          <a:xfrm>
            <a:off x="2406958" y="6394630"/>
            <a:ext cx="779381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EPISODE PLANNING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A84D8C-09C4-E847-889D-0E495B50A7DC}"/>
              </a:ext>
            </a:extLst>
          </p:cNvPr>
          <p:cNvSpPr/>
          <p:nvPr/>
        </p:nvSpPr>
        <p:spPr>
          <a:xfrm>
            <a:off x="9504443" y="6394630"/>
            <a:ext cx="736099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MARCH 22 (DATE)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2502F7-0F99-C647-AF46-741A73F88618}"/>
              </a:ext>
            </a:extLst>
          </p:cNvPr>
          <p:cNvSpPr/>
          <p:nvPr/>
        </p:nvSpPr>
        <p:spPr>
          <a:xfrm>
            <a:off x="958593" y="936466"/>
            <a:ext cx="316304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</a:t>
            </a:r>
            <a:r>
              <a:rPr lang="en-US" sz="1050" dirty="0" err="1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Berisi</a:t>
            </a:r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 </a:t>
            </a:r>
            <a:r>
              <a:rPr lang="en-US" sz="1050" dirty="0" err="1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sinopsis</a:t>
            </a:r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 </a:t>
            </a:r>
            <a:r>
              <a:rPr lang="en-US" sz="1050" dirty="0" err="1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tiap</a:t>
            </a:r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 episode, minimal 26 episode).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FABFC5-60DB-A943-80DC-BD2F144B6B0E}"/>
              </a:ext>
            </a:extLst>
          </p:cNvPr>
          <p:cNvSpPr/>
          <p:nvPr/>
        </p:nvSpPr>
        <p:spPr>
          <a:xfrm>
            <a:off x="918324" y="1484997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E50AF-3DCF-7248-B6A3-6A53E8D457A7}"/>
              </a:ext>
            </a:extLst>
          </p:cNvPr>
          <p:cNvSpPr/>
          <p:nvPr/>
        </p:nvSpPr>
        <p:spPr>
          <a:xfrm>
            <a:off x="958593" y="1885107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(Prolog)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30FD53-5A0C-3041-8B5F-5B0A9D476CA0}"/>
              </a:ext>
            </a:extLst>
          </p:cNvPr>
          <p:cNvSpPr/>
          <p:nvPr/>
        </p:nvSpPr>
        <p:spPr>
          <a:xfrm>
            <a:off x="1884646" y="2889567"/>
            <a:ext cx="41229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(02)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82A5925-3612-D94F-AFCB-D8BF688912DB}"/>
              </a:ext>
            </a:extLst>
          </p:cNvPr>
          <p:cNvSpPr/>
          <p:nvPr/>
        </p:nvSpPr>
        <p:spPr>
          <a:xfrm>
            <a:off x="918324" y="2793024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EC9BD9-6FAF-9046-B29C-521ECF46A1BE}"/>
              </a:ext>
            </a:extLst>
          </p:cNvPr>
          <p:cNvSpPr/>
          <p:nvPr/>
        </p:nvSpPr>
        <p:spPr>
          <a:xfrm>
            <a:off x="958593" y="3193134"/>
            <a:ext cx="7104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6D3ADE3-234C-6C48-A18C-85A9EDE951E7}"/>
              </a:ext>
            </a:extLst>
          </p:cNvPr>
          <p:cNvSpPr/>
          <p:nvPr/>
        </p:nvSpPr>
        <p:spPr>
          <a:xfrm>
            <a:off x="1884646" y="4044288"/>
            <a:ext cx="41229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(03)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27E3F3-788D-4C48-A0EB-E7413A27C256}"/>
              </a:ext>
            </a:extLst>
          </p:cNvPr>
          <p:cNvSpPr/>
          <p:nvPr/>
        </p:nvSpPr>
        <p:spPr>
          <a:xfrm>
            <a:off x="918324" y="3947745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A28613-2CFE-2942-9A31-8A0C8E15E1B7}"/>
              </a:ext>
            </a:extLst>
          </p:cNvPr>
          <p:cNvSpPr/>
          <p:nvPr/>
        </p:nvSpPr>
        <p:spPr>
          <a:xfrm>
            <a:off x="958593" y="4347855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B3A3E21-3BB7-B24E-8DC5-9516D4CD2611}"/>
              </a:ext>
            </a:extLst>
          </p:cNvPr>
          <p:cNvSpPr/>
          <p:nvPr/>
        </p:nvSpPr>
        <p:spPr>
          <a:xfrm>
            <a:off x="1884646" y="5184779"/>
            <a:ext cx="41229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BE6E997-7BF4-9F48-9B3B-5D7F091888D1}"/>
              </a:ext>
            </a:extLst>
          </p:cNvPr>
          <p:cNvSpPr/>
          <p:nvPr/>
        </p:nvSpPr>
        <p:spPr>
          <a:xfrm>
            <a:off x="918324" y="5088236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5D9865-7E3A-944B-853E-B63210E1C110}"/>
              </a:ext>
            </a:extLst>
          </p:cNvPr>
          <p:cNvSpPr/>
          <p:nvPr/>
        </p:nvSpPr>
        <p:spPr>
          <a:xfrm>
            <a:off x="958593" y="5488346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90133D-CF24-9045-BDED-6F8FF10938D3}"/>
              </a:ext>
            </a:extLst>
          </p:cNvPr>
          <p:cNvSpPr/>
          <p:nvPr/>
        </p:nvSpPr>
        <p:spPr>
          <a:xfrm>
            <a:off x="5672187" y="1581540"/>
            <a:ext cx="41229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(05)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7AD5175-E160-4142-94E6-468F2B283EFD}"/>
              </a:ext>
            </a:extLst>
          </p:cNvPr>
          <p:cNvSpPr/>
          <p:nvPr/>
        </p:nvSpPr>
        <p:spPr>
          <a:xfrm>
            <a:off x="4705865" y="1484997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0AF5690-A6A6-8645-89C6-F1C201E18083}"/>
              </a:ext>
            </a:extLst>
          </p:cNvPr>
          <p:cNvSpPr/>
          <p:nvPr/>
        </p:nvSpPr>
        <p:spPr>
          <a:xfrm>
            <a:off x="4746134" y="1885107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F315CA8-91E4-164E-ACC0-7731EA51E6FB}"/>
              </a:ext>
            </a:extLst>
          </p:cNvPr>
          <p:cNvSpPr/>
          <p:nvPr/>
        </p:nvSpPr>
        <p:spPr>
          <a:xfrm>
            <a:off x="5672187" y="2889567"/>
            <a:ext cx="41229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(06)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B31081C-1746-F84B-979A-7D84F0B44A3D}"/>
              </a:ext>
            </a:extLst>
          </p:cNvPr>
          <p:cNvSpPr/>
          <p:nvPr/>
        </p:nvSpPr>
        <p:spPr>
          <a:xfrm>
            <a:off x="4705865" y="2793024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F55B844-1897-4F42-B35E-1058016F3A98}"/>
              </a:ext>
            </a:extLst>
          </p:cNvPr>
          <p:cNvSpPr/>
          <p:nvPr/>
        </p:nvSpPr>
        <p:spPr>
          <a:xfrm>
            <a:off x="4746134" y="3193134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BA6BC43-C063-5844-A75A-5C5E60F5FAA8}"/>
              </a:ext>
            </a:extLst>
          </p:cNvPr>
          <p:cNvSpPr/>
          <p:nvPr/>
        </p:nvSpPr>
        <p:spPr>
          <a:xfrm>
            <a:off x="5672187" y="4044288"/>
            <a:ext cx="41229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(07)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D703997-9200-A742-BA1D-63D4AE0C2A66}"/>
              </a:ext>
            </a:extLst>
          </p:cNvPr>
          <p:cNvSpPr/>
          <p:nvPr/>
        </p:nvSpPr>
        <p:spPr>
          <a:xfrm>
            <a:off x="4705865" y="3947745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F73FF26-8608-C947-87B7-17C8186E02FB}"/>
              </a:ext>
            </a:extLst>
          </p:cNvPr>
          <p:cNvSpPr/>
          <p:nvPr/>
        </p:nvSpPr>
        <p:spPr>
          <a:xfrm>
            <a:off x="4746134" y="4347855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5D19C72-C097-C543-8490-90A2163CA8D4}"/>
              </a:ext>
            </a:extLst>
          </p:cNvPr>
          <p:cNvSpPr/>
          <p:nvPr/>
        </p:nvSpPr>
        <p:spPr>
          <a:xfrm>
            <a:off x="5672187" y="5184779"/>
            <a:ext cx="41229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(08)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803EA61-02A8-C74E-B93E-2FA9438F515F}"/>
              </a:ext>
            </a:extLst>
          </p:cNvPr>
          <p:cNvSpPr/>
          <p:nvPr/>
        </p:nvSpPr>
        <p:spPr>
          <a:xfrm>
            <a:off x="4705865" y="5088236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8F26BE6-F7F5-9B42-A8AC-9A817896792E}"/>
              </a:ext>
            </a:extLst>
          </p:cNvPr>
          <p:cNvSpPr/>
          <p:nvPr/>
        </p:nvSpPr>
        <p:spPr>
          <a:xfrm>
            <a:off x="4746134" y="5488346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56ABCA5-4E92-5F41-98A3-A812DF83F128}"/>
              </a:ext>
            </a:extLst>
          </p:cNvPr>
          <p:cNvSpPr/>
          <p:nvPr/>
        </p:nvSpPr>
        <p:spPr>
          <a:xfrm>
            <a:off x="9428438" y="1581540"/>
            <a:ext cx="41229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(09)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41FF84C-4E75-5046-8B9D-B670AC4ABF26}"/>
              </a:ext>
            </a:extLst>
          </p:cNvPr>
          <p:cNvSpPr/>
          <p:nvPr/>
        </p:nvSpPr>
        <p:spPr>
          <a:xfrm>
            <a:off x="8462116" y="1484997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A837C98-4D54-8E43-8E3B-C9F9FF244853}"/>
              </a:ext>
            </a:extLst>
          </p:cNvPr>
          <p:cNvSpPr/>
          <p:nvPr/>
        </p:nvSpPr>
        <p:spPr>
          <a:xfrm>
            <a:off x="8502385" y="1885107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3D17A00-CAD4-8A4E-9E10-811C879F95A8}"/>
              </a:ext>
            </a:extLst>
          </p:cNvPr>
          <p:cNvSpPr/>
          <p:nvPr/>
        </p:nvSpPr>
        <p:spPr>
          <a:xfrm>
            <a:off x="9428438" y="2889567"/>
            <a:ext cx="41229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(10)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119FC04-CA60-1B4E-81EC-BCC0D24B3515}"/>
              </a:ext>
            </a:extLst>
          </p:cNvPr>
          <p:cNvSpPr/>
          <p:nvPr/>
        </p:nvSpPr>
        <p:spPr>
          <a:xfrm>
            <a:off x="8462116" y="2793024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161114-EEC2-2243-AA3D-709B883B8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5982" y="4886114"/>
            <a:ext cx="72517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69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0E4CB4-A793-BC4F-94A5-0C649E6C7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857" y="-97972"/>
            <a:ext cx="12387943" cy="709748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3A909C5-4503-034E-B691-DCE19BA3B637}"/>
              </a:ext>
            </a:extLst>
          </p:cNvPr>
          <p:cNvSpPr/>
          <p:nvPr/>
        </p:nvSpPr>
        <p:spPr>
          <a:xfrm>
            <a:off x="918324" y="323637"/>
            <a:ext cx="3464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 Planning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BF75CB-2D5C-E24A-B4CF-4A0AE5DCCDCB}"/>
              </a:ext>
            </a:extLst>
          </p:cNvPr>
          <p:cNvSpPr/>
          <p:nvPr/>
        </p:nvSpPr>
        <p:spPr>
          <a:xfrm>
            <a:off x="1884646" y="1581540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(11)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A1A014-F99B-DD4F-8AD0-A83F88E53CA0}"/>
              </a:ext>
            </a:extLst>
          </p:cNvPr>
          <p:cNvSpPr/>
          <p:nvPr/>
        </p:nvSpPr>
        <p:spPr>
          <a:xfrm>
            <a:off x="861186" y="6394630"/>
            <a:ext cx="938077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WEBTOON KANVAS 2022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181295-C9EE-FD4A-884F-7E763E8C2B71}"/>
              </a:ext>
            </a:extLst>
          </p:cNvPr>
          <p:cNvSpPr/>
          <p:nvPr/>
        </p:nvSpPr>
        <p:spPr>
          <a:xfrm>
            <a:off x="2406958" y="6394630"/>
            <a:ext cx="779381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EPISODE PLANNING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A84D8C-09C4-E847-889D-0E495B50A7DC}"/>
              </a:ext>
            </a:extLst>
          </p:cNvPr>
          <p:cNvSpPr/>
          <p:nvPr/>
        </p:nvSpPr>
        <p:spPr>
          <a:xfrm>
            <a:off x="9504443" y="6394630"/>
            <a:ext cx="736099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MARCH 22 (DATE)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2502F7-0F99-C647-AF46-741A73F88618}"/>
              </a:ext>
            </a:extLst>
          </p:cNvPr>
          <p:cNvSpPr/>
          <p:nvPr/>
        </p:nvSpPr>
        <p:spPr>
          <a:xfrm>
            <a:off x="958593" y="936466"/>
            <a:ext cx="316304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</a:t>
            </a:r>
            <a:r>
              <a:rPr lang="en-US" sz="1050" dirty="0" err="1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Berisi</a:t>
            </a:r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 </a:t>
            </a:r>
            <a:r>
              <a:rPr lang="en-US" sz="1050" dirty="0" err="1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sinopsis</a:t>
            </a:r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 </a:t>
            </a:r>
            <a:r>
              <a:rPr lang="en-US" sz="1050" dirty="0" err="1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tiap</a:t>
            </a:r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 episode, minimal 26 episode).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FABFC5-60DB-A943-80DC-BD2F144B6B0E}"/>
              </a:ext>
            </a:extLst>
          </p:cNvPr>
          <p:cNvSpPr/>
          <p:nvPr/>
        </p:nvSpPr>
        <p:spPr>
          <a:xfrm>
            <a:off x="918324" y="1484997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E50AF-3DCF-7248-B6A3-6A53E8D457A7}"/>
              </a:ext>
            </a:extLst>
          </p:cNvPr>
          <p:cNvSpPr/>
          <p:nvPr/>
        </p:nvSpPr>
        <p:spPr>
          <a:xfrm>
            <a:off x="958593" y="1885107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(Prolog)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30FD53-5A0C-3041-8B5F-5B0A9D476CA0}"/>
              </a:ext>
            </a:extLst>
          </p:cNvPr>
          <p:cNvSpPr/>
          <p:nvPr/>
        </p:nvSpPr>
        <p:spPr>
          <a:xfrm>
            <a:off x="1884646" y="2889567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(12)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82A5925-3612-D94F-AFCB-D8BF688912DB}"/>
              </a:ext>
            </a:extLst>
          </p:cNvPr>
          <p:cNvSpPr/>
          <p:nvPr/>
        </p:nvSpPr>
        <p:spPr>
          <a:xfrm>
            <a:off x="918324" y="2793024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EC9BD9-6FAF-9046-B29C-521ECF46A1BE}"/>
              </a:ext>
            </a:extLst>
          </p:cNvPr>
          <p:cNvSpPr/>
          <p:nvPr/>
        </p:nvSpPr>
        <p:spPr>
          <a:xfrm>
            <a:off x="958593" y="3193134"/>
            <a:ext cx="7104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6D3ADE3-234C-6C48-A18C-85A9EDE951E7}"/>
              </a:ext>
            </a:extLst>
          </p:cNvPr>
          <p:cNvSpPr/>
          <p:nvPr/>
        </p:nvSpPr>
        <p:spPr>
          <a:xfrm>
            <a:off x="1884646" y="4044288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(13)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27E3F3-788D-4C48-A0EB-E7413A27C256}"/>
              </a:ext>
            </a:extLst>
          </p:cNvPr>
          <p:cNvSpPr/>
          <p:nvPr/>
        </p:nvSpPr>
        <p:spPr>
          <a:xfrm>
            <a:off x="918324" y="3947745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A28613-2CFE-2942-9A31-8A0C8E15E1B7}"/>
              </a:ext>
            </a:extLst>
          </p:cNvPr>
          <p:cNvSpPr/>
          <p:nvPr/>
        </p:nvSpPr>
        <p:spPr>
          <a:xfrm>
            <a:off x="958593" y="4347855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B3A3E21-3BB7-B24E-8DC5-9516D4CD2611}"/>
              </a:ext>
            </a:extLst>
          </p:cNvPr>
          <p:cNvSpPr/>
          <p:nvPr/>
        </p:nvSpPr>
        <p:spPr>
          <a:xfrm>
            <a:off x="1884646" y="5184779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(14)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BE6E997-7BF4-9F48-9B3B-5D7F091888D1}"/>
              </a:ext>
            </a:extLst>
          </p:cNvPr>
          <p:cNvSpPr/>
          <p:nvPr/>
        </p:nvSpPr>
        <p:spPr>
          <a:xfrm>
            <a:off x="918324" y="5088236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5D9865-7E3A-944B-853E-B63210E1C110}"/>
              </a:ext>
            </a:extLst>
          </p:cNvPr>
          <p:cNvSpPr/>
          <p:nvPr/>
        </p:nvSpPr>
        <p:spPr>
          <a:xfrm>
            <a:off x="958593" y="5488346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90133D-CF24-9045-BDED-6F8FF10938D3}"/>
              </a:ext>
            </a:extLst>
          </p:cNvPr>
          <p:cNvSpPr/>
          <p:nvPr/>
        </p:nvSpPr>
        <p:spPr>
          <a:xfrm>
            <a:off x="5672187" y="1581540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(15)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7AD5175-E160-4142-94E6-468F2B283EFD}"/>
              </a:ext>
            </a:extLst>
          </p:cNvPr>
          <p:cNvSpPr/>
          <p:nvPr/>
        </p:nvSpPr>
        <p:spPr>
          <a:xfrm>
            <a:off x="4705865" y="1484997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0AF5690-A6A6-8645-89C6-F1C201E18083}"/>
              </a:ext>
            </a:extLst>
          </p:cNvPr>
          <p:cNvSpPr/>
          <p:nvPr/>
        </p:nvSpPr>
        <p:spPr>
          <a:xfrm>
            <a:off x="4746134" y="1885107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F315CA8-91E4-164E-ACC0-7731EA51E6FB}"/>
              </a:ext>
            </a:extLst>
          </p:cNvPr>
          <p:cNvSpPr/>
          <p:nvPr/>
        </p:nvSpPr>
        <p:spPr>
          <a:xfrm>
            <a:off x="5672187" y="2889567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(16)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B31081C-1746-F84B-979A-7D84F0B44A3D}"/>
              </a:ext>
            </a:extLst>
          </p:cNvPr>
          <p:cNvSpPr/>
          <p:nvPr/>
        </p:nvSpPr>
        <p:spPr>
          <a:xfrm>
            <a:off x="4705865" y="2793024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F55B844-1897-4F42-B35E-1058016F3A98}"/>
              </a:ext>
            </a:extLst>
          </p:cNvPr>
          <p:cNvSpPr/>
          <p:nvPr/>
        </p:nvSpPr>
        <p:spPr>
          <a:xfrm>
            <a:off x="4746134" y="3193134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BA6BC43-C063-5844-A75A-5C5E60F5FAA8}"/>
              </a:ext>
            </a:extLst>
          </p:cNvPr>
          <p:cNvSpPr/>
          <p:nvPr/>
        </p:nvSpPr>
        <p:spPr>
          <a:xfrm>
            <a:off x="5672187" y="4044288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(17)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D703997-9200-A742-BA1D-63D4AE0C2A66}"/>
              </a:ext>
            </a:extLst>
          </p:cNvPr>
          <p:cNvSpPr/>
          <p:nvPr/>
        </p:nvSpPr>
        <p:spPr>
          <a:xfrm>
            <a:off x="4705865" y="3947745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F73FF26-8608-C947-87B7-17C8186E02FB}"/>
              </a:ext>
            </a:extLst>
          </p:cNvPr>
          <p:cNvSpPr/>
          <p:nvPr/>
        </p:nvSpPr>
        <p:spPr>
          <a:xfrm>
            <a:off x="4746134" y="4347855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5D19C72-C097-C543-8490-90A2163CA8D4}"/>
              </a:ext>
            </a:extLst>
          </p:cNvPr>
          <p:cNvSpPr/>
          <p:nvPr/>
        </p:nvSpPr>
        <p:spPr>
          <a:xfrm>
            <a:off x="5672187" y="5184779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(18)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803EA61-02A8-C74E-B93E-2FA9438F515F}"/>
              </a:ext>
            </a:extLst>
          </p:cNvPr>
          <p:cNvSpPr/>
          <p:nvPr/>
        </p:nvSpPr>
        <p:spPr>
          <a:xfrm>
            <a:off x="4705865" y="5088236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8F26BE6-F7F5-9B42-A8AC-9A817896792E}"/>
              </a:ext>
            </a:extLst>
          </p:cNvPr>
          <p:cNvSpPr/>
          <p:nvPr/>
        </p:nvSpPr>
        <p:spPr>
          <a:xfrm>
            <a:off x="4746134" y="5488346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56ABCA5-4E92-5F41-98A3-A812DF83F128}"/>
              </a:ext>
            </a:extLst>
          </p:cNvPr>
          <p:cNvSpPr/>
          <p:nvPr/>
        </p:nvSpPr>
        <p:spPr>
          <a:xfrm>
            <a:off x="9428438" y="1581540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(19)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41FF84C-4E75-5046-8B9D-B670AC4ABF26}"/>
              </a:ext>
            </a:extLst>
          </p:cNvPr>
          <p:cNvSpPr/>
          <p:nvPr/>
        </p:nvSpPr>
        <p:spPr>
          <a:xfrm>
            <a:off x="8462116" y="1484997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A837C98-4D54-8E43-8E3B-C9F9FF244853}"/>
              </a:ext>
            </a:extLst>
          </p:cNvPr>
          <p:cNvSpPr/>
          <p:nvPr/>
        </p:nvSpPr>
        <p:spPr>
          <a:xfrm>
            <a:off x="8502385" y="1885107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3D17A00-CAD4-8A4E-9E10-811C879F95A8}"/>
              </a:ext>
            </a:extLst>
          </p:cNvPr>
          <p:cNvSpPr/>
          <p:nvPr/>
        </p:nvSpPr>
        <p:spPr>
          <a:xfrm>
            <a:off x="9428438" y="2889567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(20)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119FC04-CA60-1B4E-81EC-BCC0D24B3515}"/>
              </a:ext>
            </a:extLst>
          </p:cNvPr>
          <p:cNvSpPr/>
          <p:nvPr/>
        </p:nvSpPr>
        <p:spPr>
          <a:xfrm>
            <a:off x="8462116" y="2793024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161114-EEC2-2243-AA3D-709B883B8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5982" y="4886114"/>
            <a:ext cx="72517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548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0E4CB4-A793-BC4F-94A5-0C649E6C7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857" y="-97972"/>
            <a:ext cx="12387943" cy="709748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3A909C5-4503-034E-B691-DCE19BA3B637}"/>
              </a:ext>
            </a:extLst>
          </p:cNvPr>
          <p:cNvSpPr/>
          <p:nvPr/>
        </p:nvSpPr>
        <p:spPr>
          <a:xfrm>
            <a:off x="918324" y="323637"/>
            <a:ext cx="3464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 Planning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BF75CB-2D5C-E24A-B4CF-4A0AE5DCCDCB}"/>
              </a:ext>
            </a:extLst>
          </p:cNvPr>
          <p:cNvSpPr/>
          <p:nvPr/>
        </p:nvSpPr>
        <p:spPr>
          <a:xfrm>
            <a:off x="1884646" y="1581540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(21)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A1A014-F99B-DD4F-8AD0-A83F88E53CA0}"/>
              </a:ext>
            </a:extLst>
          </p:cNvPr>
          <p:cNvSpPr/>
          <p:nvPr/>
        </p:nvSpPr>
        <p:spPr>
          <a:xfrm>
            <a:off x="861186" y="6394630"/>
            <a:ext cx="938077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WEBTOON KANVAS 2022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181295-C9EE-FD4A-884F-7E763E8C2B71}"/>
              </a:ext>
            </a:extLst>
          </p:cNvPr>
          <p:cNvSpPr/>
          <p:nvPr/>
        </p:nvSpPr>
        <p:spPr>
          <a:xfrm>
            <a:off x="2406958" y="6394630"/>
            <a:ext cx="779381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EPISODE PLANNING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A84D8C-09C4-E847-889D-0E495B50A7DC}"/>
              </a:ext>
            </a:extLst>
          </p:cNvPr>
          <p:cNvSpPr/>
          <p:nvPr/>
        </p:nvSpPr>
        <p:spPr>
          <a:xfrm>
            <a:off x="9504443" y="6394630"/>
            <a:ext cx="736099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MARCH 22 (DATE)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2502F7-0F99-C647-AF46-741A73F88618}"/>
              </a:ext>
            </a:extLst>
          </p:cNvPr>
          <p:cNvSpPr/>
          <p:nvPr/>
        </p:nvSpPr>
        <p:spPr>
          <a:xfrm>
            <a:off x="958593" y="936466"/>
            <a:ext cx="316304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</a:t>
            </a:r>
            <a:r>
              <a:rPr lang="en-US" sz="1050" dirty="0" err="1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Berisi</a:t>
            </a:r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 </a:t>
            </a:r>
            <a:r>
              <a:rPr lang="en-US" sz="1050" dirty="0" err="1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sinopsis</a:t>
            </a:r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 </a:t>
            </a:r>
            <a:r>
              <a:rPr lang="en-US" sz="1050" dirty="0" err="1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tiap</a:t>
            </a:r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 episode, minimal 26 episode).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FABFC5-60DB-A943-80DC-BD2F144B6B0E}"/>
              </a:ext>
            </a:extLst>
          </p:cNvPr>
          <p:cNvSpPr/>
          <p:nvPr/>
        </p:nvSpPr>
        <p:spPr>
          <a:xfrm>
            <a:off x="918324" y="1484997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E50AF-3DCF-7248-B6A3-6A53E8D457A7}"/>
              </a:ext>
            </a:extLst>
          </p:cNvPr>
          <p:cNvSpPr/>
          <p:nvPr/>
        </p:nvSpPr>
        <p:spPr>
          <a:xfrm>
            <a:off x="958593" y="1885107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(Prolog)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30FD53-5A0C-3041-8B5F-5B0A9D476CA0}"/>
              </a:ext>
            </a:extLst>
          </p:cNvPr>
          <p:cNvSpPr/>
          <p:nvPr/>
        </p:nvSpPr>
        <p:spPr>
          <a:xfrm>
            <a:off x="1884646" y="2889567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(22)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82A5925-3612-D94F-AFCB-D8BF688912DB}"/>
              </a:ext>
            </a:extLst>
          </p:cNvPr>
          <p:cNvSpPr/>
          <p:nvPr/>
        </p:nvSpPr>
        <p:spPr>
          <a:xfrm>
            <a:off x="918324" y="2793024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EC9BD9-6FAF-9046-B29C-521ECF46A1BE}"/>
              </a:ext>
            </a:extLst>
          </p:cNvPr>
          <p:cNvSpPr/>
          <p:nvPr/>
        </p:nvSpPr>
        <p:spPr>
          <a:xfrm>
            <a:off x="958593" y="3193134"/>
            <a:ext cx="7104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6D3ADE3-234C-6C48-A18C-85A9EDE951E7}"/>
              </a:ext>
            </a:extLst>
          </p:cNvPr>
          <p:cNvSpPr/>
          <p:nvPr/>
        </p:nvSpPr>
        <p:spPr>
          <a:xfrm>
            <a:off x="1884646" y="4044288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(23)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27E3F3-788D-4C48-A0EB-E7413A27C256}"/>
              </a:ext>
            </a:extLst>
          </p:cNvPr>
          <p:cNvSpPr/>
          <p:nvPr/>
        </p:nvSpPr>
        <p:spPr>
          <a:xfrm>
            <a:off x="918324" y="3947745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A28613-2CFE-2942-9A31-8A0C8E15E1B7}"/>
              </a:ext>
            </a:extLst>
          </p:cNvPr>
          <p:cNvSpPr/>
          <p:nvPr/>
        </p:nvSpPr>
        <p:spPr>
          <a:xfrm>
            <a:off x="958593" y="4347855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B3A3E21-3BB7-B24E-8DC5-9516D4CD2611}"/>
              </a:ext>
            </a:extLst>
          </p:cNvPr>
          <p:cNvSpPr/>
          <p:nvPr/>
        </p:nvSpPr>
        <p:spPr>
          <a:xfrm>
            <a:off x="1884646" y="5184779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(24)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BE6E997-7BF4-9F48-9B3B-5D7F091888D1}"/>
              </a:ext>
            </a:extLst>
          </p:cNvPr>
          <p:cNvSpPr/>
          <p:nvPr/>
        </p:nvSpPr>
        <p:spPr>
          <a:xfrm>
            <a:off x="918324" y="5088236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5D9865-7E3A-944B-853E-B63210E1C110}"/>
              </a:ext>
            </a:extLst>
          </p:cNvPr>
          <p:cNvSpPr/>
          <p:nvPr/>
        </p:nvSpPr>
        <p:spPr>
          <a:xfrm>
            <a:off x="958593" y="5488346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90133D-CF24-9045-BDED-6F8FF10938D3}"/>
              </a:ext>
            </a:extLst>
          </p:cNvPr>
          <p:cNvSpPr/>
          <p:nvPr/>
        </p:nvSpPr>
        <p:spPr>
          <a:xfrm>
            <a:off x="5672187" y="1581540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(25)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7AD5175-E160-4142-94E6-468F2B283EFD}"/>
              </a:ext>
            </a:extLst>
          </p:cNvPr>
          <p:cNvSpPr/>
          <p:nvPr/>
        </p:nvSpPr>
        <p:spPr>
          <a:xfrm>
            <a:off x="4705865" y="1484997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0AF5690-A6A6-8645-89C6-F1C201E18083}"/>
              </a:ext>
            </a:extLst>
          </p:cNvPr>
          <p:cNvSpPr/>
          <p:nvPr/>
        </p:nvSpPr>
        <p:spPr>
          <a:xfrm>
            <a:off x="4746134" y="1885107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F315CA8-91E4-164E-ACC0-7731EA51E6FB}"/>
              </a:ext>
            </a:extLst>
          </p:cNvPr>
          <p:cNvSpPr/>
          <p:nvPr/>
        </p:nvSpPr>
        <p:spPr>
          <a:xfrm>
            <a:off x="5672187" y="2889567"/>
            <a:ext cx="40267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(26)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B31081C-1746-F84B-979A-7D84F0B44A3D}"/>
              </a:ext>
            </a:extLst>
          </p:cNvPr>
          <p:cNvSpPr/>
          <p:nvPr/>
        </p:nvSpPr>
        <p:spPr>
          <a:xfrm>
            <a:off x="4705865" y="2793024"/>
            <a:ext cx="11248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D78"/>
                </a:solidFill>
                <a:latin typeface="HK Grotesk" pitchFamily="2" charset="77"/>
                <a:ea typeface="NanumGothic" panose="020D0604000000000000" pitchFamily="34" charset="-127"/>
              </a:rPr>
              <a:t>Episode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F55B844-1897-4F42-B35E-1058016F3A98}"/>
              </a:ext>
            </a:extLst>
          </p:cNvPr>
          <p:cNvSpPr/>
          <p:nvPr/>
        </p:nvSpPr>
        <p:spPr>
          <a:xfrm>
            <a:off x="4746134" y="3193134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(Lorem)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161114-EEC2-2243-AA3D-709B883B8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5982" y="4886114"/>
            <a:ext cx="72517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70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CB4759-BDCA-184C-B1C6-F7D597B3D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2144" y="-181803"/>
            <a:ext cx="12626835" cy="715954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E2E233C-A788-0246-8E80-4FFF5552CB96}"/>
              </a:ext>
            </a:extLst>
          </p:cNvPr>
          <p:cNvSpPr/>
          <p:nvPr/>
        </p:nvSpPr>
        <p:spPr>
          <a:xfrm>
            <a:off x="-232218" y="-153872"/>
            <a:ext cx="5649687" cy="7107865"/>
          </a:xfrm>
          <a:prstGeom prst="rect">
            <a:avLst/>
          </a:prstGeom>
          <a:solidFill>
            <a:srgbClr val="CEFF5C"/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0F0CFB-EE1C-2342-A62B-44B1CBC57EB0}"/>
              </a:ext>
            </a:extLst>
          </p:cNvPr>
          <p:cNvSpPr/>
          <p:nvPr/>
        </p:nvSpPr>
        <p:spPr>
          <a:xfrm>
            <a:off x="1985032" y="3237504"/>
            <a:ext cx="9509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HK Grotesk Medium" pitchFamily="2" charset="77"/>
                <a:ea typeface="NanumGothic" panose="020D0604000000000000" pitchFamily="34" charset="-127"/>
              </a:rPr>
              <a:t>KARAKTER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828B01-43B3-F648-B654-384806903108}"/>
              </a:ext>
            </a:extLst>
          </p:cNvPr>
          <p:cNvSpPr/>
          <p:nvPr/>
        </p:nvSpPr>
        <p:spPr>
          <a:xfrm>
            <a:off x="1557831" y="3479828"/>
            <a:ext cx="20854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>
                <a:latin typeface="HK Grotesk Medium Italic" pitchFamily="2" charset="77"/>
                <a:ea typeface="NanumGothic" panose="020D0604000000000000" pitchFamily="34" charset="-127"/>
              </a:rPr>
              <a:t>(Gambar Desain </a:t>
            </a:r>
            <a:r>
              <a:rPr lang="en-US" sz="1400" i="1" dirty="0" err="1">
                <a:latin typeface="HK Grotesk Medium Italic" pitchFamily="2" charset="77"/>
                <a:ea typeface="NanumGothic" panose="020D0604000000000000" pitchFamily="34" charset="-127"/>
              </a:rPr>
              <a:t>Karakter</a:t>
            </a:r>
            <a:r>
              <a:rPr lang="en-US" sz="1400" i="1" dirty="0">
                <a:latin typeface="HK Grotesk Medium Italic" pitchFamily="2" charset="77"/>
                <a:ea typeface="NanumGothic" panose="020D0604000000000000" pitchFamily="34" charset="-127"/>
              </a:rPr>
              <a:t>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256D8A-FB03-7F4D-B0BF-2B93B67E60FA}"/>
              </a:ext>
            </a:extLst>
          </p:cNvPr>
          <p:cNvSpPr/>
          <p:nvPr/>
        </p:nvSpPr>
        <p:spPr>
          <a:xfrm>
            <a:off x="8211554" y="419644"/>
            <a:ext cx="1334020" cy="273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Nama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EF461B-27B5-7E49-B666-05970A305AE5}"/>
              </a:ext>
            </a:extLst>
          </p:cNvPr>
          <p:cNvSpPr/>
          <p:nvPr/>
        </p:nvSpPr>
        <p:spPr>
          <a:xfrm>
            <a:off x="8253713" y="773582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(______________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737249-FC0E-2E4B-9DC9-97E968B2B35B}"/>
              </a:ext>
            </a:extLst>
          </p:cNvPr>
          <p:cNvSpPr/>
          <p:nvPr/>
        </p:nvSpPr>
        <p:spPr>
          <a:xfrm>
            <a:off x="7841421" y="423964"/>
            <a:ext cx="412292" cy="17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(01)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C885FD-95BC-6A44-9005-33C3A2617EB8}"/>
              </a:ext>
            </a:extLst>
          </p:cNvPr>
          <p:cNvSpPr/>
          <p:nvPr/>
        </p:nvSpPr>
        <p:spPr>
          <a:xfrm>
            <a:off x="9743553" y="1050140"/>
            <a:ext cx="630301" cy="115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427947-F817-1E4F-BB8F-22DC2124EF4E}"/>
              </a:ext>
            </a:extLst>
          </p:cNvPr>
          <p:cNvSpPr/>
          <p:nvPr/>
        </p:nvSpPr>
        <p:spPr>
          <a:xfrm>
            <a:off x="8211554" y="1551729"/>
            <a:ext cx="1334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Umur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F3295A-6EDE-C24E-A08D-2711AD4A2429}"/>
              </a:ext>
            </a:extLst>
          </p:cNvPr>
          <p:cNvSpPr/>
          <p:nvPr/>
        </p:nvSpPr>
        <p:spPr>
          <a:xfrm>
            <a:off x="8253713" y="1876399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__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8583F1F-8BF1-234B-9D5D-7B3A7909814C}"/>
              </a:ext>
            </a:extLst>
          </p:cNvPr>
          <p:cNvSpPr/>
          <p:nvPr/>
        </p:nvSpPr>
        <p:spPr>
          <a:xfrm>
            <a:off x="7841421" y="1579220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(02)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070D67F-A7FB-E745-A0EB-51234EF3FB43}"/>
              </a:ext>
            </a:extLst>
          </p:cNvPr>
          <p:cNvSpPr/>
          <p:nvPr/>
        </p:nvSpPr>
        <p:spPr>
          <a:xfrm>
            <a:off x="10337282" y="1948398"/>
            <a:ext cx="630301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A7C816-9EC2-FF42-B5D5-1C5E933F7B45}"/>
              </a:ext>
            </a:extLst>
          </p:cNvPr>
          <p:cNvSpPr/>
          <p:nvPr/>
        </p:nvSpPr>
        <p:spPr>
          <a:xfrm>
            <a:off x="8211553" y="2502506"/>
            <a:ext cx="20606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Jenis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Kelamin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88845E-98A2-0247-85DC-99CE20B9127B}"/>
              </a:ext>
            </a:extLst>
          </p:cNvPr>
          <p:cNvSpPr/>
          <p:nvPr/>
        </p:nvSpPr>
        <p:spPr>
          <a:xfrm>
            <a:off x="8253713" y="2821834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P/W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6CADC9A-F36C-854A-9F79-8E8C8455D6B1}"/>
              </a:ext>
            </a:extLst>
          </p:cNvPr>
          <p:cNvSpPr/>
          <p:nvPr/>
        </p:nvSpPr>
        <p:spPr>
          <a:xfrm>
            <a:off x="7841421" y="2517310"/>
            <a:ext cx="412292" cy="209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(03)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5F0BC7E-731D-CB4D-B936-6184E85F9285}"/>
              </a:ext>
            </a:extLst>
          </p:cNvPr>
          <p:cNvSpPr/>
          <p:nvPr/>
        </p:nvSpPr>
        <p:spPr>
          <a:xfrm>
            <a:off x="8926721" y="2931311"/>
            <a:ext cx="630301" cy="139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  <a:latin typeface="HK Grotesk Medium" pitchFamily="2" charset="77"/>
                <a:ea typeface="NanumGothic" panose="020D0604000000000000" pitchFamily="34" charset="-127"/>
              </a:rPr>
              <a:t>(DUMMY)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A20710E-D277-D549-8116-BCEEF8A17B31}"/>
              </a:ext>
            </a:extLst>
          </p:cNvPr>
          <p:cNvSpPr/>
          <p:nvPr/>
        </p:nvSpPr>
        <p:spPr>
          <a:xfrm>
            <a:off x="8211553" y="3497575"/>
            <a:ext cx="2556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Berat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/Tinggi Badan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A53361-9D93-F647-B8C3-2ABE9E21CD43}"/>
              </a:ext>
            </a:extLst>
          </p:cNvPr>
          <p:cNvSpPr/>
          <p:nvPr/>
        </p:nvSpPr>
        <p:spPr>
          <a:xfrm>
            <a:off x="7841421" y="3512379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49F0EF6-4E77-4947-AFC6-EED7C1C22F1F}"/>
              </a:ext>
            </a:extLst>
          </p:cNvPr>
          <p:cNvSpPr/>
          <p:nvPr/>
        </p:nvSpPr>
        <p:spPr>
          <a:xfrm>
            <a:off x="1350036" y="6394630"/>
            <a:ext cx="938077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WEBTOON KANVAS 2022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0ECB966-33D0-0945-85F7-FCBDEF32842E}"/>
              </a:ext>
            </a:extLst>
          </p:cNvPr>
          <p:cNvSpPr/>
          <p:nvPr/>
        </p:nvSpPr>
        <p:spPr>
          <a:xfrm>
            <a:off x="2895808" y="6394630"/>
            <a:ext cx="562975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CHARACTER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71F04D8-260E-2E41-A0D1-66F678052CEE}"/>
              </a:ext>
            </a:extLst>
          </p:cNvPr>
          <p:cNvSpPr/>
          <p:nvPr/>
        </p:nvSpPr>
        <p:spPr>
          <a:xfrm>
            <a:off x="8253713" y="3843112"/>
            <a:ext cx="34083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(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  <a:ea typeface="NanumGothic" panose="020D0604000000000000" pitchFamily="34" charset="-127"/>
              </a:rPr>
              <a:t>___/___</a:t>
            </a:r>
            <a:r>
              <a:rPr lang="en-ID" sz="1600" dirty="0">
                <a:solidFill>
                  <a:srgbClr val="002060"/>
                </a:solidFill>
                <a:latin typeface="Raleway" pitchFamily="2" charset="77"/>
              </a:rPr>
              <a:t>)</a:t>
            </a:r>
            <a:endParaRPr lang="en-US" sz="1600" dirty="0">
              <a:solidFill>
                <a:srgbClr val="002060"/>
              </a:solidFill>
              <a:latin typeface="Raleway" pitchFamily="2" charset="77"/>
              <a:ea typeface="NanumGothic" panose="020D0604000000000000" pitchFamily="34" charset="-127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E9330CB-D04F-A444-9D1C-6E2CBDD6BBFC}"/>
              </a:ext>
            </a:extLst>
          </p:cNvPr>
          <p:cNvSpPr/>
          <p:nvPr/>
        </p:nvSpPr>
        <p:spPr>
          <a:xfrm>
            <a:off x="8211553" y="4305097"/>
            <a:ext cx="2556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Sifat &amp; </a:t>
            </a:r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Karakteristik</a:t>
            </a:r>
            <a:endParaRPr lang="en-US" sz="20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9563E0-91A5-014F-B05B-5F90F7D0A848}"/>
              </a:ext>
            </a:extLst>
          </p:cNvPr>
          <p:cNvSpPr/>
          <p:nvPr/>
        </p:nvSpPr>
        <p:spPr>
          <a:xfrm>
            <a:off x="7841421" y="4319901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FA3DE6E-CE89-D743-AB18-D247CA7E125C}"/>
              </a:ext>
            </a:extLst>
          </p:cNvPr>
          <p:cNvSpPr/>
          <p:nvPr/>
        </p:nvSpPr>
        <p:spPr>
          <a:xfrm>
            <a:off x="8211553" y="5171400"/>
            <a:ext cx="33250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Tentang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Karakter</a:t>
            </a:r>
            <a:r>
              <a:rPr lang="en-US" sz="20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(</a:t>
            </a:r>
            <a:r>
              <a:rPr lang="en-US" sz="12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Singkat</a:t>
            </a:r>
            <a:r>
              <a:rPr lang="en-US" sz="12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258D748-731B-6D4E-B9B5-09E7C87A7A88}"/>
              </a:ext>
            </a:extLst>
          </p:cNvPr>
          <p:cNvSpPr/>
          <p:nvPr/>
        </p:nvSpPr>
        <p:spPr>
          <a:xfrm>
            <a:off x="7841421" y="5186204"/>
            <a:ext cx="41229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CEFF5C"/>
                </a:solidFill>
                <a:latin typeface="HK Grotesk Medium" pitchFamily="2" charset="77"/>
                <a:ea typeface="NanumGothic" panose="020D0604000000000000" pitchFamily="34" charset="-127"/>
              </a:rPr>
              <a:t>(04)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655E391-721E-5544-AA15-471D42D8179D}"/>
              </a:ext>
            </a:extLst>
          </p:cNvPr>
          <p:cNvSpPr/>
          <p:nvPr/>
        </p:nvSpPr>
        <p:spPr>
          <a:xfrm>
            <a:off x="8211553" y="5625189"/>
            <a:ext cx="38582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Latar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belakang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dan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informasi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lainnya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.</a:t>
            </a:r>
            <a:endParaRPr lang="en-US" sz="1100" i="1" dirty="0">
              <a:solidFill>
                <a:srgbClr val="002060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9B4E530-61A1-D04B-8D5D-F58649252800}"/>
              </a:ext>
            </a:extLst>
          </p:cNvPr>
          <p:cNvSpPr/>
          <p:nvPr/>
        </p:nvSpPr>
        <p:spPr>
          <a:xfrm>
            <a:off x="5787602" y="385985"/>
            <a:ext cx="16766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Karakter</a:t>
            </a:r>
            <a:endParaRPr lang="en-US" sz="2800" b="1" dirty="0">
              <a:solidFill>
                <a:srgbClr val="002060"/>
              </a:solidFill>
              <a:latin typeface="HK Grotesk SemiBold" pitchFamily="2" charset="77"/>
              <a:ea typeface="NanumGothic" panose="020D0604000000000000" pitchFamily="34" charset="-127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HK Grotesk SemiBold" pitchFamily="2" charset="77"/>
                <a:ea typeface="NanumGothic" panose="020D0604000000000000" pitchFamily="34" charset="-127"/>
              </a:rPr>
              <a:t>(A)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C10EEC7-2542-FD46-9F90-FAE2CF22C7C3}"/>
              </a:ext>
            </a:extLst>
          </p:cNvPr>
          <p:cNvSpPr/>
          <p:nvPr/>
        </p:nvSpPr>
        <p:spPr>
          <a:xfrm>
            <a:off x="6370963" y="908777"/>
            <a:ext cx="8017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HK Grotesk Medium" pitchFamily="2" charset="77"/>
                <a:ea typeface="NanumGothic" panose="020D0604000000000000" pitchFamily="34" charset="-127"/>
              </a:rPr>
              <a:t>(Nama)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8840EA8B-2733-2F47-88EC-C292712B2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583" y="3237504"/>
            <a:ext cx="2709034" cy="1480243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D3963F65-897F-C84A-BE44-540F9FB2415F}"/>
              </a:ext>
            </a:extLst>
          </p:cNvPr>
          <p:cNvSpPr/>
          <p:nvPr/>
        </p:nvSpPr>
        <p:spPr>
          <a:xfrm>
            <a:off x="8253713" y="4589947"/>
            <a:ext cx="38582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Ciri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khas</a:t>
            </a:r>
            <a:r>
              <a:rPr lang="en-ID" sz="1100" i="1" dirty="0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 </a:t>
            </a:r>
            <a:r>
              <a:rPr lang="en-ID" sz="1100" i="1" dirty="0" err="1">
                <a:solidFill>
                  <a:srgbClr val="002060"/>
                </a:solidFill>
                <a:latin typeface="HK Grotesk" pitchFamily="2" charset="77"/>
                <a:ea typeface="NanumGothic" panose="020D0604000000000000" pitchFamily="34" charset="-127"/>
              </a:rPr>
              <a:t>karakter</a:t>
            </a:r>
            <a:endParaRPr lang="en-US" sz="1100" i="1" dirty="0">
              <a:solidFill>
                <a:srgbClr val="002060"/>
              </a:solidFill>
              <a:latin typeface="HK Grotesk" pitchFamily="2" charset="77"/>
              <a:ea typeface="NanumGothic" panose="020D0604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1627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1253</Words>
  <Application>Microsoft Macintosh PowerPoint</Application>
  <PresentationFormat>Widescreen</PresentationFormat>
  <Paragraphs>336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HK Grotesk</vt:lpstr>
      <vt:lpstr>HK Grotesk Medium</vt:lpstr>
      <vt:lpstr>HK Grotesk Medium Italic</vt:lpstr>
      <vt:lpstr>HK Grotesk SemiBold</vt:lpstr>
      <vt:lpstr>Raleway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Febriani, DIta Hanifa</dc:creator>
  <cp:lastModifiedBy>Fianny, Ghina</cp:lastModifiedBy>
  <cp:revision>24</cp:revision>
  <dcterms:created xsi:type="dcterms:W3CDTF">2022-03-16T03:23:46Z</dcterms:created>
  <dcterms:modified xsi:type="dcterms:W3CDTF">2025-05-02T04:54:46Z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2025-05-02T04:54:46Z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d8c9785c-7bbf-4b6c-bf29-15e4982bfb86</vt:lpwstr>
  </property>
  <property fmtid="{D5CDD505-2E9C-101B-9397-08002B2CF9AE}" pid="7" name="MSIP_Label_defa4170-0d19-0005-0004-bc88714345d2_ActionId">
    <vt:lpwstr>191d10c3-936f-4454-a907-04ac95e6aafe</vt:lpwstr>
  </property>
  <property fmtid="{D5CDD505-2E9C-101B-9397-08002B2CF9AE}" pid="8" name="MSIP_Label_defa4170-0d19-0005-0004-bc88714345d2_ContentBits">
    <vt:lpwstr>0</vt:lpwstr>
  </property>
  <property fmtid="{D5CDD505-2E9C-101B-9397-08002B2CF9AE}" pid="9" name="MSIP_Label_defa4170-0d19-0005-0004-bc88714345d2_Tag">
    <vt:lpwstr>50, 3, 0, 1</vt:lpwstr>
  </property>
</Properties>
</file>