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7" r:id="rId3"/>
    <p:sldId id="288" r:id="rId4"/>
    <p:sldId id="299" r:id="rId5"/>
    <p:sldId id="300" r:id="rId6"/>
    <p:sldId id="296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AAF67A-3D67-6E44-8331-58F814A588F9}">
          <p14:sldIdLst>
            <p14:sldId id="285"/>
            <p14:sldId id="287"/>
            <p14:sldId id="288"/>
            <p14:sldId id="299"/>
            <p14:sldId id="300"/>
            <p14:sldId id="296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F5C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78E5-E3DB-CE44-BEF0-91B7CF9E0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42BB8-7A39-5D4F-B5EA-18C450353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4" indent="0" algn="ctr">
              <a:buNone/>
              <a:defRPr sz="2000"/>
            </a:lvl2pPr>
            <a:lvl3pPr marL="914389" indent="0" algn="ctr">
              <a:buNone/>
              <a:defRPr sz="1800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1" indent="0" algn="ctr">
              <a:buNone/>
              <a:defRPr sz="1600"/>
            </a:lvl6pPr>
            <a:lvl7pPr marL="2743167" indent="0" algn="ctr">
              <a:buNone/>
              <a:defRPr sz="1600"/>
            </a:lvl7pPr>
            <a:lvl8pPr marL="3200361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9E38-A018-8A4A-A791-6607E233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C8B01-3080-C94F-9C36-6D4BE3FB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CFAA0-8897-C149-8618-099F196D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9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7B0D-E816-1947-96AE-FB5E4AF0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395A7-0CF7-D84C-92E1-52D31EE9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CEAF-594C-EA44-A581-E7C66CBE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0AD7-6BA2-2E4A-BFE0-2EECC3E0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22C6-7B9F-CE40-BE19-5F432432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7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27AA-A583-BD4C-8309-F81BCA245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00916-F56A-AA46-AD12-86FA6DDFC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B26CC-BFFB-B743-BA03-BCA0C9EB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E963-0F74-5A49-9E27-E5BB40B0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C226B-D616-FF45-88B6-048676E0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4334-4AEA-AD4B-ADBD-8BD70B6A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182D-9CA3-2940-824F-EF37FD8F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85A82-F28F-AC47-8EB0-3800CDA9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7FDD-72B8-8045-9C88-86B6E211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362B-BA71-4246-A346-FDC8C47F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446D-F0BE-C646-B97B-04922783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88886-FD81-5B4F-A83A-766C7F5E3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82F8-C07A-ED4B-9D74-3AC121A28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9ED9-F322-2049-8B0A-149BA964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D11E8-46DE-724A-BF29-30CC87E5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4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059D-3B7E-7748-A6AE-E9F5F6B2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02E54-A0D8-3144-888E-F76F90EAC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486AE-4528-0247-B88E-A66BDC76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31EA5-FABC-AD47-91B2-1A4B33D1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BB103-4A99-EB4A-BA1F-FBF20260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C0173-5F5A-4C4F-97B8-80522676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D2CD-6D57-5C42-A7C5-14E7B0CA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8B292-94EB-9D41-AA8C-732ECF93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BBF84-8826-7F4D-8F3E-B75AC8289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BE756-3E59-8E40-A234-9919833F4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9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7" indent="0">
              <a:buNone/>
              <a:defRPr sz="1600" b="1"/>
            </a:lvl7pPr>
            <a:lvl8pPr marL="3200361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3D2C8-B8E5-1A44-9418-4B1D5D57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64A48-60C9-4A4F-A388-85C09E1F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0343B-180F-404C-BB38-4CBCE545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BACDF-E450-E644-846F-88B92B62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6941-5001-0D4E-B7A9-7AE5D714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6E2F6-EB64-6F46-981C-10BD5E16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EA495-89B6-D640-BCF5-CD35950F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F94B5-4420-2C4C-AC9A-83CA8EF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C6F3B-8F69-2B4F-96AA-047AA584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591EA-AE86-AD42-A63E-85660DE5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5EA8C-9057-D546-AE59-E2E50736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CD40C-0FC1-434F-9422-158E49D7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31BE-9FCB-DE41-BF4D-8321DCE65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594D3-EE26-B248-80A1-3882343F4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6DD96-D603-3645-B697-FC31845B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2ADE-4EF0-B64C-9446-49AB38D6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43585-74B0-9942-8F92-9E0718B1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3393-12F6-FB4B-85A2-6C195034C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1E31B-0FBC-1241-A81A-8CFF68CBB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4" indent="0">
              <a:buNone/>
              <a:defRPr sz="2800"/>
            </a:lvl2pPr>
            <a:lvl3pPr marL="914389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1" indent="0">
              <a:buNone/>
              <a:defRPr sz="2000"/>
            </a:lvl6pPr>
            <a:lvl7pPr marL="2743167" indent="0">
              <a:buNone/>
              <a:defRPr sz="2000"/>
            </a:lvl7pPr>
            <a:lvl8pPr marL="3200361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8AAEC-1B8B-2E4D-85C1-642D76E9C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4" indent="0">
              <a:buNone/>
              <a:defRPr sz="1400"/>
            </a:lvl2pPr>
            <a:lvl3pPr marL="914389" indent="0">
              <a:buNone/>
              <a:defRPr sz="1200"/>
            </a:lvl3pPr>
            <a:lvl4pPr marL="1371583" indent="0">
              <a:buNone/>
              <a:defRPr sz="1000"/>
            </a:lvl4pPr>
            <a:lvl5pPr marL="1828777" indent="0">
              <a:buNone/>
              <a:defRPr sz="1000"/>
            </a:lvl5pPr>
            <a:lvl6pPr marL="2285971" indent="0">
              <a:buNone/>
              <a:defRPr sz="1000"/>
            </a:lvl6pPr>
            <a:lvl7pPr marL="2743167" indent="0">
              <a:buNone/>
              <a:defRPr sz="1000"/>
            </a:lvl7pPr>
            <a:lvl8pPr marL="3200361" indent="0">
              <a:buNone/>
              <a:defRPr sz="1000"/>
            </a:lvl8pPr>
            <a:lvl9pPr marL="36575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F4EA6-D712-ED4B-90D2-A1364A8A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9BBE6-F79F-8D47-99A0-549F2A47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169D-8B63-EB44-BC7F-76AD276D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DF7DA-BF08-7641-81D2-3D5F4159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5292C-5719-1346-AD7D-0D12BFE73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BEF0-B34A-EC40-BE8E-883BC6F7D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1EAA-8A06-0A45-95DD-F5E9EE72F37A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3E03B-8920-9E4E-9503-CB592421A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34C7-2B02-8E47-B423-355525457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CD9D-48C2-C44F-9B8F-A641A58A2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1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6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4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8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9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7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1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1273478" y="1152676"/>
            <a:ext cx="102458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88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ชื่อเรื่อง </a:t>
            </a:r>
            <a:r>
              <a:rPr lang="en-US" sz="88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: __________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9880F-BCEB-6248-998B-EF06567C47ED}"/>
              </a:ext>
            </a:extLst>
          </p:cNvPr>
          <p:cNvSpPr/>
          <p:nvPr/>
        </p:nvSpPr>
        <p:spPr>
          <a:xfrm>
            <a:off x="1350358" y="3799554"/>
            <a:ext cx="2398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นามปากกา </a:t>
            </a:r>
            <a:r>
              <a:rPr lang="en-US" sz="14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: _________________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1A014-F99B-DD4F-8AD0-A83F88E53CA0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DF2E69-7AA5-F945-B20E-B58763E37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692" y="2190047"/>
            <a:ext cx="7251700" cy="3962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6CD4AA-CA09-A942-BE75-8A5B39F94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5465" y="56554"/>
            <a:ext cx="20828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2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2E233C-A788-0246-8E80-4FFF5552CB96}"/>
              </a:ext>
            </a:extLst>
          </p:cNvPr>
          <p:cNvSpPr/>
          <p:nvPr/>
        </p:nvSpPr>
        <p:spPr>
          <a:xfrm>
            <a:off x="-232218" y="-130122"/>
            <a:ext cx="5649687" cy="7159546"/>
          </a:xfrm>
          <a:prstGeom prst="rect">
            <a:avLst/>
          </a:prstGeom>
          <a:solidFill>
            <a:srgbClr val="CEFF5C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0F0CFB-EE1C-2342-A62B-44B1CBC57EB0}"/>
              </a:ext>
            </a:extLst>
          </p:cNvPr>
          <p:cNvSpPr/>
          <p:nvPr/>
        </p:nvSpPr>
        <p:spPr>
          <a:xfrm>
            <a:off x="2149234" y="2828058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latin typeface="HK Grotesk Medium" pitchFamily="2" charset="77"/>
                <a:ea typeface="NanumGothic" panose="020D0604000000000000" pitchFamily="34" charset="-127"/>
              </a:rPr>
              <a:t>ภาพปก</a:t>
            </a:r>
            <a:endParaRPr lang="en-US" sz="2400" b="1" dirty="0">
              <a:latin typeface="HK Grotesk Medium" pitchFamily="2" charset="77"/>
              <a:ea typeface="NanumGothic" panose="020D0604000000000000" pitchFamily="34" charset="-12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56D8A-FB03-7F4D-B0BF-2B93B67E60FA}"/>
              </a:ext>
            </a:extLst>
          </p:cNvPr>
          <p:cNvSpPr/>
          <p:nvPr/>
        </p:nvSpPr>
        <p:spPr>
          <a:xfrm>
            <a:off x="7205222" y="5620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ชื่อเรื่อง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EF461B-27B5-7E49-B666-05970A305AE5}"/>
              </a:ext>
            </a:extLst>
          </p:cNvPr>
          <p:cNvSpPr/>
          <p:nvPr/>
        </p:nvSpPr>
        <p:spPr>
          <a:xfrm>
            <a:off x="7247381" y="8867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(_____________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737249-FC0E-2E4B-9DC9-97E968B2B35B}"/>
              </a:ext>
            </a:extLst>
          </p:cNvPr>
          <p:cNvSpPr/>
          <p:nvPr/>
        </p:nvSpPr>
        <p:spPr>
          <a:xfrm>
            <a:off x="6835089" y="5895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C885FD-95BC-6A44-9005-33C3A2617EB8}"/>
              </a:ext>
            </a:extLst>
          </p:cNvPr>
          <p:cNvSpPr/>
          <p:nvPr/>
        </p:nvSpPr>
        <p:spPr>
          <a:xfrm>
            <a:off x="8737221" y="1229135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427947-F817-1E4F-BB8F-22DC2124EF4E}"/>
              </a:ext>
            </a:extLst>
          </p:cNvPr>
          <p:cNvSpPr/>
          <p:nvPr/>
        </p:nvSpPr>
        <p:spPr>
          <a:xfrm>
            <a:off x="7205222" y="1757553"/>
            <a:ext cx="1334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ประเภท</a:t>
            </a:r>
            <a:endParaRPr lang="en-US" sz="2000" b="1" dirty="0">
              <a:solidFill>
                <a:srgbClr val="002060"/>
              </a:solidFill>
              <a:latin typeface="HK Grotesk SemiBold" pitchFamily="2" charset="77"/>
              <a:ea typeface="NanumGothic" panose="020D0604000000000000" pitchFamily="34" charset="-12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F3295A-6EDE-C24E-A08D-2711AD4A2429}"/>
              </a:ext>
            </a:extLst>
          </p:cNvPr>
          <p:cNvSpPr/>
          <p:nvPr/>
        </p:nvSpPr>
        <p:spPr>
          <a:xfrm>
            <a:off x="7247381" y="2082223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(</a:t>
            </a:r>
            <a:r>
              <a:rPr lang="en-ID" sz="1600" dirty="0">
                <a:solidFill>
                  <a:srgbClr val="002060"/>
                </a:solidFill>
                <a:latin typeface="Raleway" pitchFamily="2" charset="77"/>
              </a:rPr>
              <a:t>____/____)</a:t>
            </a:r>
            <a:endParaRPr lang="en-US" sz="1600" dirty="0">
              <a:solidFill>
                <a:srgbClr val="002060"/>
              </a:solidFill>
              <a:latin typeface="Raleway" pitchFamily="2" charset="77"/>
              <a:ea typeface="NanumGothic" panose="020D0604000000000000" pitchFamily="34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583F1F-8BF1-234B-9D5D-7B3A7909814C}"/>
              </a:ext>
            </a:extLst>
          </p:cNvPr>
          <p:cNvSpPr/>
          <p:nvPr/>
        </p:nvSpPr>
        <p:spPr>
          <a:xfrm>
            <a:off x="6835089" y="1785044"/>
            <a:ext cx="4122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70D67F-A7FB-E745-A0EB-51234EF3FB43}"/>
              </a:ext>
            </a:extLst>
          </p:cNvPr>
          <p:cNvSpPr/>
          <p:nvPr/>
        </p:nvSpPr>
        <p:spPr>
          <a:xfrm>
            <a:off x="9265859" y="2166861"/>
            <a:ext cx="630301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7C816-9EC2-FF42-B5D5-1C5E933F7B45}"/>
              </a:ext>
            </a:extLst>
          </p:cNvPr>
          <p:cNvSpPr/>
          <p:nvPr/>
        </p:nvSpPr>
        <p:spPr>
          <a:xfrm>
            <a:off x="7205221" y="2708330"/>
            <a:ext cx="2060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จำนวนตอนทั้งหมด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88845E-98A2-0247-85DC-99CE20B9127B}"/>
              </a:ext>
            </a:extLst>
          </p:cNvPr>
          <p:cNvSpPr/>
          <p:nvPr/>
        </p:nvSpPr>
        <p:spPr>
          <a:xfrm>
            <a:off x="7247381" y="3027658"/>
            <a:ext cx="34083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Raleway" pitchFamily="2" charset="77"/>
                <a:ea typeface="NanumGothic" panose="020D0604000000000000" pitchFamily="34" charset="-127"/>
              </a:rPr>
              <a:t>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CADC9A-F36C-854A-9F79-8E8C8455D6B1}"/>
              </a:ext>
            </a:extLst>
          </p:cNvPr>
          <p:cNvSpPr/>
          <p:nvPr/>
        </p:nvSpPr>
        <p:spPr>
          <a:xfrm>
            <a:off x="6835089" y="2723134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F0BC7E-731D-CB4D-B936-6184E85F9285}"/>
              </a:ext>
            </a:extLst>
          </p:cNvPr>
          <p:cNvSpPr/>
          <p:nvPr/>
        </p:nvSpPr>
        <p:spPr>
          <a:xfrm>
            <a:off x="9042706" y="309760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20710E-D277-D549-8116-BCEEF8A17B31}"/>
              </a:ext>
            </a:extLst>
          </p:cNvPr>
          <p:cNvSpPr/>
          <p:nvPr/>
        </p:nvSpPr>
        <p:spPr>
          <a:xfrm>
            <a:off x="7205221" y="3703399"/>
            <a:ext cx="4252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ท</a:t>
            </a:r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2000" b="1" dirty="0" err="1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ต์</a:t>
            </a:r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 </a:t>
            </a:r>
          </a:p>
          <a:p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(</a:t>
            </a:r>
            <a:r>
              <a:rPr lang="th-TH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สรุปเนื้อหาในแต่ละตอน</a:t>
            </a:r>
            <a:r>
              <a:rPr lang="en-US" sz="2000" b="1" dirty="0">
                <a:solidFill>
                  <a:srgbClr val="002060"/>
                </a:solidFill>
                <a:latin typeface="HK Grotesk SemiBold" pitchFamily="2" charset="77"/>
                <a:ea typeface="NanumGothic" panose="020D0604000000000000" pitchFamily="34" charset="-127"/>
              </a:rPr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A53361-9D93-F647-B8C3-2ABE9E21CD43}"/>
              </a:ext>
            </a:extLst>
          </p:cNvPr>
          <p:cNvSpPr/>
          <p:nvPr/>
        </p:nvSpPr>
        <p:spPr>
          <a:xfrm>
            <a:off x="6835089" y="3718203"/>
            <a:ext cx="412292" cy="20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443725-C68F-C349-9851-93E1163599F8}"/>
              </a:ext>
            </a:extLst>
          </p:cNvPr>
          <p:cNvSpPr/>
          <p:nvPr/>
        </p:nvSpPr>
        <p:spPr>
          <a:xfrm>
            <a:off x="7908941" y="5957546"/>
            <a:ext cx="630301" cy="13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  <a:latin typeface="HK Grotesk Medium" pitchFamily="2" charset="77"/>
                <a:ea typeface="NanumGothic" panose="020D0604000000000000" pitchFamily="34" charset="-127"/>
              </a:rPr>
              <a:t>(DUMMY)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87F4AA9-A5F5-0346-A5EA-E1CB72E0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9154" y="1192789"/>
            <a:ext cx="2709034" cy="148024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B67BB80-4A73-9E40-8F03-EAB0F3062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790" y="6523676"/>
            <a:ext cx="2709034" cy="148024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28109D1-4ABB-6C40-9C23-B1694E3D2DFF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</p:spTree>
    <p:extLst>
      <p:ext uri="{BB962C8B-B14F-4D97-AF65-F5344CB8AC3E}">
        <p14:creationId xmlns:p14="http://schemas.microsoft.com/office/powerpoint/2010/main" val="2540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A909C5-4503-034E-B691-DCE19BA3B637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ท</a:t>
            </a:r>
            <a:r>
              <a:rPr lang="th-TH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ต์</a:t>
            </a:r>
            <a:endParaRPr lang="en-US" sz="32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(09)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122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313" y="4716626"/>
            <a:ext cx="7251700" cy="39624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1D531C01-C39C-4C4D-BDA1-3CE7E7DF4009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6D0621-CD2E-9143-8217-4BC00D205B2D}"/>
              </a:ext>
            </a:extLst>
          </p:cNvPr>
          <p:cNvSpPr/>
          <p:nvPr/>
        </p:nvSpPr>
        <p:spPr>
          <a:xfrm>
            <a:off x="958593" y="936466"/>
            <a:ext cx="455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สรุปเนื้อหาแต่ละตอนอย่างคร่าว ๆ เพื่อให้สามารถวางแผนการดำเนินเรื่องได้ </a:t>
            </a:r>
          </a:p>
          <a:p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โดยปกติแล้ว 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ครี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เอ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เต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อร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์ข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องเราจะเขียน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ท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ต์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ประมาณ </a:t>
            </a:r>
            <a:r>
              <a:rPr lang="en-US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5-6 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บรรทัดต่อตอน</a:t>
            </a:r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endParaRPr lang="en-US" sz="1600" dirty="0">
              <a:solidFill>
                <a:srgbClr val="CEFF5C"/>
              </a:solidFill>
              <a:latin typeface="HK Grotesk Medium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46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57" y="-97972"/>
            <a:ext cx="12387943" cy="70974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A6BC43-C063-5844-A75A-5C5E60F5FAA8}"/>
              </a:ext>
            </a:extLst>
          </p:cNvPr>
          <p:cNvSpPr/>
          <p:nvPr/>
        </p:nvSpPr>
        <p:spPr>
          <a:xfrm>
            <a:off x="5672187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(17)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703997-9200-A742-BA1D-63D4AE0C2A66}"/>
              </a:ext>
            </a:extLst>
          </p:cNvPr>
          <p:cNvSpPr/>
          <p:nvPr/>
        </p:nvSpPr>
        <p:spPr>
          <a:xfrm>
            <a:off x="4705865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D19C72-C097-C543-8490-90A2163CA8D4}"/>
              </a:ext>
            </a:extLst>
          </p:cNvPr>
          <p:cNvSpPr/>
          <p:nvPr/>
        </p:nvSpPr>
        <p:spPr>
          <a:xfrm>
            <a:off x="5672187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(18)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03EA61-02A8-C74E-B93E-2FA9438F515F}"/>
              </a:ext>
            </a:extLst>
          </p:cNvPr>
          <p:cNvSpPr/>
          <p:nvPr/>
        </p:nvSpPr>
        <p:spPr>
          <a:xfrm>
            <a:off x="4705865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6ABCA5-4E92-5F41-98A3-A812DF83F128}"/>
              </a:ext>
            </a:extLst>
          </p:cNvPr>
          <p:cNvSpPr/>
          <p:nvPr/>
        </p:nvSpPr>
        <p:spPr>
          <a:xfrm>
            <a:off x="9428438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(19)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1FF84C-4E75-5046-8B9D-B670AC4ABF26}"/>
              </a:ext>
            </a:extLst>
          </p:cNvPr>
          <p:cNvSpPr/>
          <p:nvPr/>
        </p:nvSpPr>
        <p:spPr>
          <a:xfrm>
            <a:off x="846211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D17A00-CAD4-8A4E-9E10-811C879F95A8}"/>
              </a:ext>
            </a:extLst>
          </p:cNvPr>
          <p:cNvSpPr/>
          <p:nvPr/>
        </p:nvSpPr>
        <p:spPr>
          <a:xfrm>
            <a:off x="9428438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(20)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19FC04-CA60-1B4E-81EC-BCC0D24B3515}"/>
              </a:ext>
            </a:extLst>
          </p:cNvPr>
          <p:cNvSpPr/>
          <p:nvPr/>
        </p:nvSpPr>
        <p:spPr>
          <a:xfrm>
            <a:off x="8462116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61114-EEC2-2243-AA3D-709B883B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183" y="4716626"/>
            <a:ext cx="7251700" cy="39624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F4E3B741-E740-3C4B-BB91-5948B46140AA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ท</a:t>
            </a:r>
            <a:r>
              <a:rPr lang="th-TH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ต์</a:t>
            </a:r>
            <a:endParaRPr lang="en-US" sz="32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19A769-3648-174E-AD6E-458D4FC0D674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21868E-3B16-2A48-841D-7EF9A2794569}"/>
              </a:ext>
            </a:extLst>
          </p:cNvPr>
          <p:cNvSpPr/>
          <p:nvPr/>
        </p:nvSpPr>
        <p:spPr>
          <a:xfrm>
            <a:off x="958593" y="936466"/>
            <a:ext cx="455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สรุปเนื้อหาแต่ละตอนอย่างคร่าว ๆ เพื่อให้สามารถวางแผนการดำเนินเรื่องได้ </a:t>
            </a:r>
          </a:p>
          <a:p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โดยปกติแล้ว 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ครี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เอ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เต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อร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์ข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องเราจะเขียน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ท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ต์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ประมาณ </a:t>
            </a:r>
            <a:r>
              <a:rPr lang="en-US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5-6 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บรรทัดต่อตอน</a:t>
            </a:r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endParaRPr lang="en-US" sz="1600" dirty="0">
              <a:solidFill>
                <a:srgbClr val="CEFF5C"/>
              </a:solidFill>
              <a:latin typeface="HK Grotesk Medium" pitchFamily="2" charset="77"/>
              <a:ea typeface="NanumGothic" panose="020D0604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154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9743"/>
            <a:ext cx="12387943" cy="70974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BF75CB-2D5C-E24A-B4CF-4A0AE5DCCDCB}"/>
              </a:ext>
            </a:extLst>
          </p:cNvPr>
          <p:cNvSpPr/>
          <p:nvPr/>
        </p:nvSpPr>
        <p:spPr>
          <a:xfrm>
            <a:off x="1884646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FABFC5-60DB-A943-80DC-BD2F144B6B0E}"/>
              </a:ext>
            </a:extLst>
          </p:cNvPr>
          <p:cNvSpPr/>
          <p:nvPr/>
        </p:nvSpPr>
        <p:spPr>
          <a:xfrm>
            <a:off x="918324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0FD53-5A0C-3041-8B5F-5B0A9D476CA0}"/>
              </a:ext>
            </a:extLst>
          </p:cNvPr>
          <p:cNvSpPr/>
          <p:nvPr/>
        </p:nvSpPr>
        <p:spPr>
          <a:xfrm>
            <a:off x="1884646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2A5925-3612-D94F-AFCB-D8BF688912DB}"/>
              </a:ext>
            </a:extLst>
          </p:cNvPr>
          <p:cNvSpPr/>
          <p:nvPr/>
        </p:nvSpPr>
        <p:spPr>
          <a:xfrm>
            <a:off x="918324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D3ADE3-234C-6C48-A18C-85A9EDE951E7}"/>
              </a:ext>
            </a:extLst>
          </p:cNvPr>
          <p:cNvSpPr/>
          <p:nvPr/>
        </p:nvSpPr>
        <p:spPr>
          <a:xfrm>
            <a:off x="1884646" y="4044288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(23)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27E3F3-788D-4C48-A0EB-E7413A27C256}"/>
              </a:ext>
            </a:extLst>
          </p:cNvPr>
          <p:cNvSpPr/>
          <p:nvPr/>
        </p:nvSpPr>
        <p:spPr>
          <a:xfrm>
            <a:off x="918324" y="3947745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A3E21-3BB7-B24E-8DC5-9516D4CD2611}"/>
              </a:ext>
            </a:extLst>
          </p:cNvPr>
          <p:cNvSpPr/>
          <p:nvPr/>
        </p:nvSpPr>
        <p:spPr>
          <a:xfrm>
            <a:off x="1884646" y="518477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(24)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E6E997-7BF4-9F48-9B3B-5D7F091888D1}"/>
              </a:ext>
            </a:extLst>
          </p:cNvPr>
          <p:cNvSpPr/>
          <p:nvPr/>
        </p:nvSpPr>
        <p:spPr>
          <a:xfrm>
            <a:off x="918324" y="508823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0133D-CF24-9045-BDED-6F8FF10938D3}"/>
              </a:ext>
            </a:extLst>
          </p:cNvPr>
          <p:cNvSpPr/>
          <p:nvPr/>
        </p:nvSpPr>
        <p:spPr>
          <a:xfrm>
            <a:off x="5672187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(25)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AD5175-E160-4142-94E6-468F2B283EFD}"/>
              </a:ext>
            </a:extLst>
          </p:cNvPr>
          <p:cNvSpPr/>
          <p:nvPr/>
        </p:nvSpPr>
        <p:spPr>
          <a:xfrm>
            <a:off x="4705865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315CA8-91E4-164E-ACC0-7731EA51E6FB}"/>
              </a:ext>
            </a:extLst>
          </p:cNvPr>
          <p:cNvSpPr/>
          <p:nvPr/>
        </p:nvSpPr>
        <p:spPr>
          <a:xfrm>
            <a:off x="5672187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31081C-1746-F84B-979A-7D84F0B44A3D}"/>
              </a:ext>
            </a:extLst>
          </p:cNvPr>
          <p:cNvSpPr/>
          <p:nvPr/>
        </p:nvSpPr>
        <p:spPr>
          <a:xfrm>
            <a:off x="4705865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78DDEA-7E77-7B4C-ABCA-A07D7868AE33}"/>
              </a:ext>
            </a:extLst>
          </p:cNvPr>
          <p:cNvSpPr/>
          <p:nvPr/>
        </p:nvSpPr>
        <p:spPr>
          <a:xfrm>
            <a:off x="918324" y="323637"/>
            <a:ext cx="346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ท</a:t>
            </a:r>
            <a:r>
              <a:rPr lang="th-TH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3200" b="1" dirty="0" err="1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ต์</a:t>
            </a:r>
            <a:endParaRPr lang="en-US" sz="3200" b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67B922-E97F-F54B-9845-DB6B4246A085}"/>
              </a:ext>
            </a:extLst>
          </p:cNvPr>
          <p:cNvSpPr/>
          <p:nvPr/>
        </p:nvSpPr>
        <p:spPr>
          <a:xfrm>
            <a:off x="958593" y="936466"/>
            <a:ext cx="455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สรุปเนื้อหาแต่ละตอนอย่างคร่าว ๆ เพื่อให้สามารถวางแผนการดำเนินเรื่องได้ </a:t>
            </a:r>
          </a:p>
          <a:p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โดยปกติแล้ว 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ครี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เอ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เต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อร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์ข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องเราจะเขียน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ท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รีตเมน</a:t>
            </a:r>
            <a:r>
              <a:rPr lang="th-TH" sz="1600" i="1" dirty="0" err="1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ต์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ประมาณ </a:t>
            </a:r>
            <a:r>
              <a:rPr lang="en-US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5-6 </a:t>
            </a:r>
            <a:r>
              <a:rPr lang="th-TH" sz="1600" i="1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บรรทัดต่อตอน</a:t>
            </a:r>
            <a:r>
              <a:rPr lang="th-TH" sz="16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 </a:t>
            </a:r>
            <a:endParaRPr lang="en-US" sz="1600" dirty="0">
              <a:solidFill>
                <a:srgbClr val="CEFF5C"/>
              </a:solidFill>
              <a:latin typeface="HK Grotesk Medium" pitchFamily="2" charset="77"/>
              <a:ea typeface="NanumGothic" panose="020D0604000000000000" pitchFamily="34" charset="-12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4A20D6-2890-E440-B1E7-1C58D01B66F3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9E32740-CCFF-944D-95A5-0B930544D89F}"/>
              </a:ext>
            </a:extLst>
          </p:cNvPr>
          <p:cNvSpPr/>
          <p:nvPr/>
        </p:nvSpPr>
        <p:spPr>
          <a:xfrm>
            <a:off x="5686729" y="3997539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(27)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1DE375-F910-5945-B9AB-4F2A8DA969E9}"/>
              </a:ext>
            </a:extLst>
          </p:cNvPr>
          <p:cNvSpPr/>
          <p:nvPr/>
        </p:nvSpPr>
        <p:spPr>
          <a:xfrm>
            <a:off x="4720407" y="3900996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3C1F91-E8E8-D945-A926-8CD5CC9677A5}"/>
              </a:ext>
            </a:extLst>
          </p:cNvPr>
          <p:cNvSpPr/>
          <p:nvPr/>
        </p:nvSpPr>
        <p:spPr>
          <a:xfrm>
            <a:off x="5672187" y="5129321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(28)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F0BAC2-78B6-8B4C-B7D2-43E9BC5FC798}"/>
              </a:ext>
            </a:extLst>
          </p:cNvPr>
          <p:cNvSpPr/>
          <p:nvPr/>
        </p:nvSpPr>
        <p:spPr>
          <a:xfrm>
            <a:off x="4705865" y="5032778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EA37D2-FD42-B34B-8616-48B23B4C8C0D}"/>
              </a:ext>
            </a:extLst>
          </p:cNvPr>
          <p:cNvSpPr/>
          <p:nvPr/>
        </p:nvSpPr>
        <p:spPr>
          <a:xfrm>
            <a:off x="8828728" y="1581540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(29)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F06454-3770-C344-B5EF-01CFDD9ECEAA}"/>
              </a:ext>
            </a:extLst>
          </p:cNvPr>
          <p:cNvSpPr/>
          <p:nvPr/>
        </p:nvSpPr>
        <p:spPr>
          <a:xfrm>
            <a:off x="7862406" y="1484997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13174F-9CB5-CB44-8621-7E798AE554D5}"/>
              </a:ext>
            </a:extLst>
          </p:cNvPr>
          <p:cNvSpPr/>
          <p:nvPr/>
        </p:nvSpPr>
        <p:spPr>
          <a:xfrm>
            <a:off x="8821640" y="2889567"/>
            <a:ext cx="4026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(30)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879F8EE-2E15-024E-A89A-277985EFF187}"/>
              </a:ext>
            </a:extLst>
          </p:cNvPr>
          <p:cNvSpPr/>
          <p:nvPr/>
        </p:nvSpPr>
        <p:spPr>
          <a:xfrm>
            <a:off x="7855318" y="2793024"/>
            <a:ext cx="1124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Episode</a:t>
            </a:r>
          </a:p>
        </p:txBody>
      </p:sp>
    </p:spTree>
    <p:extLst>
      <p:ext uri="{BB962C8B-B14F-4D97-AF65-F5344CB8AC3E}">
        <p14:creationId xmlns:p14="http://schemas.microsoft.com/office/powerpoint/2010/main" val="116347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655" y="-90263"/>
            <a:ext cx="12387943" cy="70974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8B2984-4DFA-AA4C-B5FB-1DBADF645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741" y="2169517"/>
            <a:ext cx="1115126" cy="111512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9B96F9D-F035-594E-9655-E8A04A32C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6597" y="4199858"/>
            <a:ext cx="1115126" cy="111512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882D759-E811-CF49-A61E-E80F1DC91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19" y="1487189"/>
            <a:ext cx="1115126" cy="111512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A65C734-1BB5-3B4A-8823-C966875C1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152" y="4199858"/>
            <a:ext cx="1115126" cy="111512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EAB4868-C2AE-9346-A7F3-4F18A048A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960" y="2400485"/>
            <a:ext cx="1115126" cy="111512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CAAEA9-84EC-9E48-ADCE-45ABD9A08E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>
            <a:off x="5721732" y="3707953"/>
            <a:ext cx="1493487" cy="457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26EA636-D518-FA46-83FB-BEF20B9A5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500000">
            <a:off x="5587054" y="3828455"/>
            <a:ext cx="1493487" cy="457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42C76E1-02EF-754B-87D8-C8C609D44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00000">
            <a:off x="6186716" y="2346939"/>
            <a:ext cx="1493487" cy="457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FDF393A-40C9-0F49-B313-23B8CD30CC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00000">
            <a:off x="6066015" y="2502041"/>
            <a:ext cx="1493487" cy="457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B31DAB-A949-A443-B38E-4ACE02D9A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56862">
            <a:off x="7914478" y="3368951"/>
            <a:ext cx="1493487" cy="6849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F101179-17BD-E640-AE05-C71531928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5902">
            <a:off x="7792095" y="3334589"/>
            <a:ext cx="1493487" cy="457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7A31491-8EB0-2041-991E-A16EEE83D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93" y="2863578"/>
            <a:ext cx="3086021" cy="9447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CE9131B-B980-484B-8D8E-673B00846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112993" y="3051836"/>
            <a:ext cx="3086021" cy="9447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46B0901-5C8C-E04D-887F-3EB2A5D094F4}"/>
              </a:ext>
            </a:extLst>
          </p:cNvPr>
          <p:cNvSpPr/>
          <p:nvPr/>
        </p:nvSpPr>
        <p:spPr>
          <a:xfrm>
            <a:off x="918322" y="785032"/>
            <a:ext cx="58227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แผนผังความสัมพันธ์ตัวละคร</a:t>
            </a:r>
          </a:p>
          <a:p>
            <a:r>
              <a:rPr lang="th-TH" i="1" dirty="0">
                <a:solidFill>
                  <a:srgbClr val="FFFD78"/>
                </a:solidFill>
                <a:latin typeface="HK Grotesk" pitchFamily="2" charset="77"/>
                <a:ea typeface="NanumGothic" panose="020D0604000000000000" pitchFamily="34" charset="-127"/>
              </a:rPr>
              <a:t>ตัวละครของคุณอาจมีมากหรือน้อยกว่านี้ก็ได้</a:t>
            </a:r>
            <a:endParaRPr lang="en-US" sz="1600" i="1" dirty="0">
              <a:solidFill>
                <a:srgbClr val="FFFD78"/>
              </a:solidFill>
              <a:latin typeface="HK Grotesk" pitchFamily="2" charset="77"/>
              <a:ea typeface="NanumGothic" panose="020D0604000000000000" pitchFamily="34" charset="-127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28078E2-9461-BB42-8357-AF7B1723B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54452" y="3703254"/>
            <a:ext cx="7251700" cy="3962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4986D8E-BB92-624E-B90B-5BA271CEF907}"/>
              </a:ext>
            </a:extLst>
          </p:cNvPr>
          <p:cNvSpPr/>
          <p:nvPr/>
        </p:nvSpPr>
        <p:spPr>
          <a:xfrm>
            <a:off x="861186" y="6394630"/>
            <a:ext cx="837089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>
                <a:solidFill>
                  <a:srgbClr val="CEFF5C"/>
                </a:solidFill>
                <a:latin typeface="HK Grotesk Medium" pitchFamily="2" charset="77"/>
                <a:ea typeface="NanumGothic" panose="020D0604000000000000" pitchFamily="34" charset="-127"/>
              </a:rPr>
              <a:t>WEBTOON CANVAS 2022</a:t>
            </a:r>
          </a:p>
        </p:txBody>
      </p:sp>
    </p:spTree>
    <p:extLst>
      <p:ext uri="{BB962C8B-B14F-4D97-AF65-F5344CB8AC3E}">
        <p14:creationId xmlns:p14="http://schemas.microsoft.com/office/powerpoint/2010/main" val="144131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0E4CB4-A793-BC4F-94A5-0C649E6C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8249" y="-621102"/>
            <a:ext cx="15061721" cy="850564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D58BDA4-E7F9-EC41-8903-EFAF875CE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080" y="2535334"/>
            <a:ext cx="1635150" cy="15582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4CB7A2-D30A-5047-9877-70136AA15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24" y="3991032"/>
            <a:ext cx="2082800" cy="208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234C0E-3865-C340-88B6-21AD8CD058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298" y="-2179904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4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311</Words>
  <Application>Microsoft Macintosh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HK Grotesk</vt:lpstr>
      <vt:lpstr>HK Grotesk Medium</vt:lpstr>
      <vt:lpstr>HK Grotesk SemiBold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Febriani, DIta Hanifa</dc:creator>
  <cp:lastModifiedBy>Wongpattanakunkit, Pinyapat</cp:lastModifiedBy>
  <cp:revision>20</cp:revision>
  <dcterms:created xsi:type="dcterms:W3CDTF">2022-03-16T03:23:46Z</dcterms:created>
  <dcterms:modified xsi:type="dcterms:W3CDTF">2022-03-29T11:25:19Z</dcterms:modified>
</cp:coreProperties>
</file>